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80" r:id="rId5"/>
    <p:sldId id="283" r:id="rId6"/>
    <p:sldId id="286" r:id="rId7"/>
    <p:sldId id="269" r:id="rId8"/>
    <p:sldId id="281" r:id="rId9"/>
    <p:sldId id="287" r:id="rId10"/>
    <p:sldId id="285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3E8DB-DED0-0018-168B-86596130675A}" v="3" dt="2020-03-14T15:28:26.46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  <pc:docChgLst>
    <pc:chgData name="Tanja Kralj" userId="S::tanja.ropret@os-bistrica.si::46e13e99-a739-4a99-b465-8498b5e71a05" providerId="AD" clId="Web-{5003E8DB-DED0-0018-168B-86596130675A}"/>
    <pc:docChg chg="modSld">
      <pc:chgData name="Tanja Kralj" userId="S::tanja.ropret@os-bistrica.si::46e13e99-a739-4a99-b465-8498b5e71a05" providerId="AD" clId="Web-{5003E8DB-DED0-0018-168B-86596130675A}" dt="2020-03-14T15:28:26.463" v="2" actId="1076"/>
      <pc:docMkLst>
        <pc:docMk/>
      </pc:docMkLst>
      <pc:sldChg chg="modSp">
        <pc:chgData name="Tanja Kralj" userId="S::tanja.ropret@os-bistrica.si::46e13e99-a739-4a99-b465-8498b5e71a05" providerId="AD" clId="Web-{5003E8DB-DED0-0018-168B-86596130675A}" dt="2020-03-14T15:28:26.463" v="2" actId="1076"/>
        <pc:sldMkLst>
          <pc:docMk/>
          <pc:sldMk cId="3699216341" sldId="281"/>
        </pc:sldMkLst>
        <pc:cxnChg chg="mod">
          <ac:chgData name="Tanja Kralj" userId="S::tanja.ropret@os-bistrica.si::46e13e99-a739-4a99-b465-8498b5e71a05" providerId="AD" clId="Web-{5003E8DB-DED0-0018-168B-86596130675A}" dt="2020-03-14T15:28:26.463" v="2" actId="1076"/>
          <ac:cxnSpMkLst>
            <pc:docMk/>
            <pc:sldMk cId="3699216341" sldId="281"/>
            <ac:cxnSpMk id="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25. 03. 2020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25. 03. 2020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6283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3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8948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61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1994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6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7571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25. 03. 2020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25. 03. 2020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mbria" panose="02040503050406030204" pitchFamily="18" charset="0"/>
              </a:rPr>
              <a:t>Šport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libri" panose="020F0502020204030204" pitchFamily="34" charset="0"/>
              </a:rPr>
              <a:t>Vaje za </a:t>
            </a:r>
            <a:r>
              <a:rPr lang="sl-SI" dirty="0" smtClean="0">
                <a:latin typeface="Calibri" panose="020F0502020204030204" pitchFamily="34" charset="0"/>
              </a:rPr>
              <a:t>gibljivost</a:t>
            </a:r>
          </a:p>
          <a:p>
            <a:pPr rtl="0"/>
            <a:r>
              <a:rPr lang="sl-SI" dirty="0" smtClean="0"/>
              <a:t>4.sklop</a:t>
            </a:r>
            <a:endParaRPr lang="sl-SI" dirty="0"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96686" y="274638"/>
            <a:ext cx="10885714" cy="910813"/>
          </a:xfrm>
        </p:spPr>
        <p:txBody>
          <a:bodyPr rtlCol="0"/>
          <a:lstStyle/>
          <a:p>
            <a:pPr rtl="0"/>
            <a:r>
              <a:rPr lang="sl-SI" dirty="0"/>
              <a:t>1</a:t>
            </a:r>
            <a:r>
              <a:rPr lang="sl-SI" dirty="0" smtClean="0">
                <a:latin typeface="Cambria" panose="02040503050406030204" pitchFamily="18" charset="0"/>
              </a:rPr>
              <a:t>. </a:t>
            </a:r>
            <a:r>
              <a:rPr lang="sl-SI" dirty="0">
                <a:latin typeface="Cambria" panose="02040503050406030204" pitchFamily="18" charset="0"/>
              </a:rPr>
              <a:t>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96686" y="1447800"/>
            <a:ext cx="1088571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Stojiš pokonci </a:t>
            </a:r>
            <a:r>
              <a:rPr lang="sl-SI" sz="2000" dirty="0" smtClean="0"/>
              <a:t>(1.slika</a:t>
            </a:r>
            <a:r>
              <a:rPr lang="sl-SI" sz="2000" dirty="0"/>
              <a:t>)</a:t>
            </a:r>
          </a:p>
          <a:p>
            <a:r>
              <a:rPr lang="sl-SI" dirty="0" smtClean="0">
                <a:latin typeface="Calibri" panose="020F0502020204030204" pitchFamily="34" charset="0"/>
              </a:rPr>
              <a:t>Poskušaj priti s prsti čim dlje proti tlom </a:t>
            </a:r>
            <a:r>
              <a:rPr lang="sl-SI" sz="2000" dirty="0" smtClean="0"/>
              <a:t>(slika </a:t>
            </a:r>
            <a:r>
              <a:rPr lang="sl-SI" sz="2000" dirty="0"/>
              <a:t>2). </a:t>
            </a:r>
          </a:p>
          <a:p>
            <a:r>
              <a:rPr lang="sl-SI" dirty="0" smtClean="0">
                <a:latin typeface="Calibri" panose="020F0502020204030204" pitchFamily="34" charset="0"/>
              </a:rPr>
              <a:t>Vrni </a:t>
            </a:r>
            <a:r>
              <a:rPr lang="sl-SI" dirty="0">
                <a:latin typeface="Calibri" panose="020F0502020204030204" pitchFamily="34" charset="0"/>
              </a:rPr>
              <a:t>se v začetni položaj.</a:t>
            </a:r>
          </a:p>
          <a:p>
            <a:pPr rtl="0"/>
            <a:r>
              <a:rPr lang="sl-SI" dirty="0"/>
              <a:t>Vajo ponovi </a:t>
            </a:r>
            <a:r>
              <a:rPr lang="sl-SI" b="1" u="sng" dirty="0">
                <a:solidFill>
                  <a:srgbClr val="FF0000"/>
                </a:solidFill>
              </a:rPr>
              <a:t>10 krat</a:t>
            </a:r>
            <a:r>
              <a:rPr lang="sl-SI" dirty="0"/>
              <a:t>.</a:t>
            </a: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518036" y="4812579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92" y="3733800"/>
            <a:ext cx="2804708" cy="24824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25" y="3733800"/>
            <a:ext cx="208501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5063" y="274638"/>
            <a:ext cx="10807337" cy="761682"/>
          </a:xfrm>
        </p:spPr>
        <p:txBody>
          <a:bodyPr rtlCol="0"/>
          <a:lstStyle/>
          <a:p>
            <a:pPr rtl="0"/>
            <a:r>
              <a:rPr lang="sl-SI" dirty="0"/>
              <a:t>2</a:t>
            </a:r>
            <a:r>
              <a:rPr lang="sl-SI" dirty="0" smtClean="0">
                <a:latin typeface="Cambria" panose="02040503050406030204" pitchFamily="18" charset="0"/>
              </a:rPr>
              <a:t>. </a:t>
            </a:r>
            <a:r>
              <a:rPr lang="sl-SI" dirty="0">
                <a:latin typeface="Cambria" panose="02040503050406030204" pitchFamily="18" charset="0"/>
              </a:rPr>
              <a:t>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Stopi narazen, iztegni nogi v kolenu, gornji del telesa nagni naprej in roki iztegni proti tlom. 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>
                <a:latin typeface="Calibri" panose="020F0502020204030204" pitchFamily="34" charset="0"/>
              </a:rPr>
              <a:t>Poskušaj roki čim bolj približati tlom. </a:t>
            </a:r>
          </a:p>
          <a:p>
            <a:pPr rtl="0"/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/>
              <a:t>Zazibaj se proti tlom </a:t>
            </a:r>
            <a:r>
              <a:rPr lang="sl-SI" b="1" u="sng" dirty="0">
                <a:solidFill>
                  <a:srgbClr val="FF0000"/>
                </a:solidFill>
              </a:rPr>
              <a:t>10 krat</a:t>
            </a:r>
            <a:r>
              <a:rPr lang="sl-SI" dirty="0"/>
              <a:t>.</a:t>
            </a:r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93" y="3907972"/>
            <a:ext cx="2800350" cy="24574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/>
          <a:stretch/>
        </p:blipFill>
        <p:spPr>
          <a:xfrm>
            <a:off x="6844936" y="3907972"/>
            <a:ext cx="2847430" cy="2424798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5582194" y="512037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5063" y="274638"/>
            <a:ext cx="10807337" cy="874893"/>
          </a:xfrm>
        </p:spPr>
        <p:txBody>
          <a:bodyPr rtlCol="0"/>
          <a:lstStyle/>
          <a:p>
            <a:pPr rtl="0"/>
            <a:r>
              <a:rPr lang="sl-SI" dirty="0"/>
              <a:t>3</a:t>
            </a:r>
            <a:r>
              <a:rPr lang="sl-SI" dirty="0" smtClean="0">
                <a:latin typeface="Cambria" panose="02040503050406030204" pitchFamily="18" charset="0"/>
              </a:rPr>
              <a:t>. </a:t>
            </a:r>
            <a:r>
              <a:rPr lang="sl-SI" dirty="0">
                <a:latin typeface="Cambria" panose="02040503050406030204" pitchFamily="18" charset="0"/>
              </a:rPr>
              <a:t>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Stopi </a:t>
            </a:r>
            <a:r>
              <a:rPr lang="sl-SI" dirty="0" smtClean="0"/>
              <a:t>pokonci. Pokrči levo nogo in primi stopalo. Koleno mora biti usmerjeno k tlom. Telo je ravno, boke potisni malo naprej. </a:t>
            </a:r>
            <a:r>
              <a:rPr lang="sl-SI" dirty="0" smtClean="0">
                <a:latin typeface="Calibri" panose="020F0502020204030204" pitchFamily="34" charset="0"/>
              </a:rPr>
              <a:t> </a:t>
            </a:r>
            <a:r>
              <a:rPr lang="sl-SI" dirty="0" smtClean="0"/>
              <a:t>Če težko držiš ravnotežje, se lahko primeš stene, mize,…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 smtClean="0"/>
              <a:t>V tem položaju počasi </a:t>
            </a:r>
            <a:r>
              <a:rPr lang="sl-SI" b="1" u="sng" dirty="0" smtClean="0">
                <a:solidFill>
                  <a:srgbClr val="FF0000"/>
                </a:solidFill>
              </a:rPr>
              <a:t>štej do </a:t>
            </a:r>
            <a:r>
              <a:rPr lang="sl-SI" b="1" u="sng" dirty="0" smtClean="0">
                <a:solidFill>
                  <a:srgbClr val="FF0000"/>
                </a:solidFill>
              </a:rPr>
              <a:t>30</a:t>
            </a:r>
            <a:r>
              <a:rPr lang="sl-SI" dirty="0" smtClean="0"/>
              <a:t>.</a:t>
            </a:r>
            <a:endParaRPr lang="sl-SI" dirty="0" smtClean="0"/>
          </a:p>
          <a:p>
            <a:pPr rtl="0"/>
            <a:r>
              <a:rPr lang="sl-SI" dirty="0" smtClean="0"/>
              <a:t>Ponovi še z desno nogo.</a:t>
            </a:r>
            <a:endParaRPr lang="sl-SI" dirty="0"/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717664" y="509071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517" y="3805652"/>
            <a:ext cx="2066925" cy="2590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08" y="3843752"/>
            <a:ext cx="2085975" cy="25527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609" y="3842007"/>
            <a:ext cx="2085013" cy="255444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745" y="5027782"/>
            <a:ext cx="1170533" cy="1585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/>
          <a:srcRect l="20989" r="22130"/>
          <a:stretch/>
        </p:blipFill>
        <p:spPr>
          <a:xfrm>
            <a:off x="10120090" y="3795311"/>
            <a:ext cx="14194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79269" y="274638"/>
            <a:ext cx="10903131" cy="752973"/>
          </a:xfrm>
        </p:spPr>
        <p:txBody>
          <a:bodyPr rtlCol="0"/>
          <a:lstStyle/>
          <a:p>
            <a:pPr rtl="0"/>
            <a:r>
              <a:rPr lang="sl-SI" dirty="0"/>
              <a:t>4</a:t>
            </a:r>
            <a:r>
              <a:rPr lang="sl-SI" dirty="0" smtClean="0">
                <a:latin typeface="Cambria" panose="02040503050406030204" pitchFamily="18" charset="0"/>
              </a:rPr>
              <a:t>. </a:t>
            </a:r>
            <a:r>
              <a:rPr lang="sl-SI" dirty="0">
                <a:latin typeface="Cambria" panose="02040503050406030204" pitchFamily="18" charset="0"/>
              </a:rPr>
              <a:t>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79269" y="1447800"/>
            <a:ext cx="10903131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Sedi na tla. Nogi iztegni naprej. Desno nogo pokrči tako, da se bo stopalo dotikalo stegna leve noge. Prsti leve noge so usmerjeni navzgor.</a:t>
            </a:r>
          </a:p>
          <a:p>
            <a:pPr rtl="0"/>
            <a:r>
              <a:rPr lang="sl-SI" dirty="0" smtClean="0">
                <a:latin typeface="Calibri" panose="020F0502020204030204" pitchFamily="34" charset="0"/>
              </a:rPr>
              <a:t>Nagni se naprej do kamor gre. Ne pokrči kolena. Glej prvo sliko.</a:t>
            </a:r>
          </a:p>
          <a:p>
            <a:pPr rtl="0"/>
            <a:r>
              <a:rPr lang="sl-SI" dirty="0" smtClean="0"/>
              <a:t>Če si bolj gibčna naredi tako kot vidiš na drugi sliki.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b="1" u="sng" dirty="0" smtClean="0">
                <a:solidFill>
                  <a:srgbClr val="FF0000"/>
                </a:solidFill>
              </a:rPr>
              <a:t>Počasi štej do 20.     </a:t>
            </a:r>
          </a:p>
          <a:p>
            <a:pPr rtl="0"/>
            <a:r>
              <a:rPr lang="sl-SI" dirty="0" smtClean="0"/>
              <a:t>Vajo ponovi še z drugo nogo.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05" y="4295647"/>
            <a:ext cx="3749449" cy="22797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17" y="4295647"/>
            <a:ext cx="4284617" cy="22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35726" y="274638"/>
            <a:ext cx="10946674" cy="732291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>5</a:t>
            </a:r>
            <a:r>
              <a:rPr lang="sl-SI" smtClean="0">
                <a:latin typeface="Cambria" panose="02040503050406030204" pitchFamily="18" charset="0"/>
              </a:rPr>
              <a:t>. </a:t>
            </a:r>
            <a:r>
              <a:rPr lang="sl-SI" dirty="0">
                <a:latin typeface="Cambria" panose="02040503050406030204" pitchFamily="18" charset="0"/>
              </a:rPr>
              <a:t>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35726" y="1447800"/>
            <a:ext cx="1094667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Sedi na tla, iztegni nogi v kolenu, prsti na nogi so usmerjeni navzgor. </a:t>
            </a:r>
            <a:r>
              <a:rPr lang="sl-SI" sz="2000" dirty="0"/>
              <a:t>(1.slika)</a:t>
            </a:r>
          </a:p>
          <a:p>
            <a:r>
              <a:rPr lang="sl-SI" dirty="0">
                <a:latin typeface="Calibri" panose="020F0502020204030204" pitchFamily="34" charset="0"/>
              </a:rPr>
              <a:t>Roki pomikaj proti </a:t>
            </a:r>
            <a:r>
              <a:rPr lang="sl-SI" dirty="0"/>
              <a:t>gležnju „mravljice hodijo“. </a:t>
            </a:r>
            <a:r>
              <a:rPr lang="sl-SI" sz="2000" dirty="0"/>
              <a:t>(2.slika)</a:t>
            </a:r>
          </a:p>
          <a:p>
            <a:pPr rtl="0"/>
            <a:r>
              <a:rPr lang="sl-SI" dirty="0">
                <a:latin typeface="Calibri" panose="020F0502020204030204" pitchFamily="34" charset="0"/>
              </a:rPr>
              <a:t>Vrni se v začetni položaj.</a:t>
            </a:r>
          </a:p>
          <a:p>
            <a:pPr rtl="0"/>
            <a:r>
              <a:rPr lang="sl-SI" dirty="0"/>
              <a:t>Vajo ponovi </a:t>
            </a:r>
            <a:r>
              <a:rPr lang="sl-SI" b="1" u="sng" dirty="0">
                <a:solidFill>
                  <a:srgbClr val="FF0000"/>
                </a:solidFill>
              </a:rPr>
              <a:t>10 krat</a:t>
            </a:r>
            <a:r>
              <a:rPr lang="sl-SI" dirty="0"/>
              <a:t>.</a:t>
            </a: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451565" y="512037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3329" t="3838" r="5401"/>
          <a:stretch/>
        </p:blipFill>
        <p:spPr>
          <a:xfrm>
            <a:off x="2290355" y="4005942"/>
            <a:ext cx="2856412" cy="24547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9742" t="13128" r="7072" b="6110"/>
          <a:stretch/>
        </p:blipFill>
        <p:spPr>
          <a:xfrm>
            <a:off x="6729942" y="4005942"/>
            <a:ext cx="3084620" cy="2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85" y="984296"/>
            <a:ext cx="10363200" cy="5451338"/>
          </a:xfrm>
        </p:spPr>
        <p:txBody>
          <a:bodyPr>
            <a:normAutofit/>
          </a:bodyPr>
          <a:lstStyle/>
          <a:p>
            <a:r>
              <a:rPr lang="sl-SI" dirty="0"/>
              <a:t>BRAVO!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Uspelo ti je!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1400" dirty="0"/>
              <a:t>Pri izdelavi prezentacije sem si pomagala z aplikacijama </a:t>
            </a:r>
            <a:r>
              <a:rPr lang="sl-SI" sz="1400" dirty="0" err="1"/>
              <a:t>Splits</a:t>
            </a:r>
            <a:r>
              <a:rPr lang="sl-SI" sz="1400" dirty="0"/>
              <a:t> </a:t>
            </a:r>
            <a:r>
              <a:rPr lang="sl-SI" sz="1400" dirty="0" err="1"/>
              <a:t>Training</a:t>
            </a:r>
            <a:r>
              <a:rPr lang="sl-SI" sz="1400" dirty="0"/>
              <a:t> in </a:t>
            </a:r>
            <a:r>
              <a:rPr lang="sl-SI" sz="1400" dirty="0" err="1"/>
              <a:t>Viber</a:t>
            </a:r>
            <a:r>
              <a:rPr lang="sl-SI" sz="1400" dirty="0"/>
              <a:t>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6" y="470491"/>
            <a:ext cx="6328388" cy="4621246"/>
          </a:xfrm>
        </p:spPr>
      </p:pic>
    </p:spTree>
    <p:extLst>
      <p:ext uri="{BB962C8B-B14F-4D97-AF65-F5344CB8AC3E}">
        <p14:creationId xmlns:p14="http://schemas.microsoft.com/office/powerpoint/2010/main" val="41670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D4D7073A73140969F338F3B5EF11D" ma:contentTypeVersion="11" ma:contentTypeDescription="Ustvari nov dokument." ma:contentTypeScope="" ma:versionID="a6f375b723c5f0b4c53f65c0718fed49">
  <xsd:schema xmlns:xsd="http://www.w3.org/2001/XMLSchema" xmlns:xs="http://www.w3.org/2001/XMLSchema" xmlns:p="http://schemas.microsoft.com/office/2006/metadata/properties" xmlns:ns3="93b6ca84-ddab-4725-8be1-069a78c724af" xmlns:ns4="70690976-f28a-4a3c-8ed5-ecdbaee13a16" targetNamespace="http://schemas.microsoft.com/office/2006/metadata/properties" ma:root="true" ma:fieldsID="ab2f579f112cb5ea9e36adc37ddaa657" ns3:_="" ns4:_="">
    <xsd:import namespace="93b6ca84-ddab-4725-8be1-069a78c724af"/>
    <xsd:import namespace="70690976-f28a-4a3c-8ed5-ecdbaee13a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ca84-ddab-4725-8be1-069a78c72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90976-f28a-4a3c-8ed5-ecdbaee13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D6BA8-93EA-4871-B7E3-B07DA48E2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339A65-B9E1-4475-A293-E57EEA6AAF3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C38B5E-9FBB-41D0-835D-54A5A39C54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85</TotalTime>
  <Words>275</Words>
  <Application>Microsoft Office PowerPoint</Application>
  <PresentationFormat>Širokozaslonsko</PresentationFormat>
  <Paragraphs>35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 2</vt:lpstr>
      <vt:lpstr>Predstavitev poslovnega načrta</vt:lpstr>
      <vt:lpstr>Šport</vt:lpstr>
      <vt:lpstr>1. VAJA</vt:lpstr>
      <vt:lpstr>2. VAJA</vt:lpstr>
      <vt:lpstr>3. VAJA</vt:lpstr>
      <vt:lpstr>4. VAJA</vt:lpstr>
      <vt:lpstr>5. VAJA</vt:lpstr>
      <vt:lpstr>BRAVO!  Uspelo ti je!      Pri izdelavi prezentacije sem si pomagala z aplikacijama Splits Training in Viber.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17</cp:revision>
  <dcterms:created xsi:type="dcterms:W3CDTF">2020-03-14T06:41:23Z</dcterms:created>
  <dcterms:modified xsi:type="dcterms:W3CDTF">2020-03-25T12:10:27Z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0x010100F53D4D7073A73140969F338F3B5EF11D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