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2"/>
  </p:notesMasterIdLst>
  <p:handoutMasterIdLst>
    <p:handoutMasterId r:id="rId13"/>
  </p:handoutMasterIdLst>
  <p:sldIdLst>
    <p:sldId id="280" r:id="rId5"/>
    <p:sldId id="269" r:id="rId6"/>
    <p:sldId id="284" r:id="rId7"/>
    <p:sldId id="281" r:id="rId8"/>
    <p:sldId id="282" r:id="rId9"/>
    <p:sldId id="283" r:id="rId10"/>
    <p:sldId id="285" r:id="rId11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03E8DB-DED0-0018-168B-86596130675A}" v="3" dt="2020-03-14T15:28:26.463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79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1-27T09:10:32.185" v="4"/>
      <pc:docMkLst>
        <pc:docMk/>
      </pc:docMkLst>
      <pc:sldChg chg="modSp">
        <pc:chgData name="Fake Test User" userId="SID-0" providerId="Test" clId="FakeClientId" dt="2018-11-27T09:06:37.608" v="0" actId="14826"/>
        <pc:sldMkLst>
          <pc:docMk/>
          <pc:sldMk cId="1566073541" sldId="280"/>
        </pc:sldMkLst>
        <pc:picChg chg="mod">
          <ac:chgData name="Fake Test User" userId="SID-0" providerId="Test" clId="FakeClientId" dt="2018-11-27T09:06:37.608" v="0" actId="14826"/>
          <ac:picMkLst>
            <pc:docMk/>
            <pc:sldMk cId="1566073541" sldId="280"/>
            <ac:picMk id="5" creationId="{00000000-0000-0000-0000-000000000000}"/>
          </ac:picMkLst>
        </pc:picChg>
      </pc:sldChg>
      <pc:sldMasterChg chg="modSp">
        <pc:chgData name="Fake Test User" userId="SID-0" providerId="Test" clId="FakeClientId" dt="2018-11-27T09:10:32.185" v="4"/>
        <pc:sldMasterMkLst>
          <pc:docMk/>
          <pc:sldMasterMk cId="3930970780" sldId="2147483684"/>
        </pc:sldMasterMkLst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3" creationId="{00000000-0000-0000-0000-000000000000}"/>
          </ac:spMkLst>
        </pc:spChg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8" creationId="{00000000-0000-0000-0000-000000000000}"/>
          </ac:spMkLst>
        </pc:spChg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9" creationId="{00000000-0000-0000-0000-000000000000}"/>
          </ac:spMkLst>
        </pc:spChg>
        <pc:spChg chg="mod">
          <ac:chgData name="Fake Test User" userId="SID-0" providerId="Test" clId="FakeClientId" dt="2018-11-27T09:10:32.185" v="4"/>
          <ac:spMkLst>
            <pc:docMk/>
            <pc:sldMasterMk cId="3930970780" sldId="2147483684"/>
            <ac:spMk id="13" creationId="{00000000-0000-0000-0000-000000000000}"/>
          </ac:spMkLst>
        </pc:spChg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14" creationId="{00000000-0000-0000-0000-000000000000}"/>
          </ac:spMkLst>
        </pc:spChg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22" creationId="{00000000-0000-0000-0000-000000000000}"/>
          </ac:spMkLst>
        </pc:spChg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23" creationId="{00000000-0000-0000-0000-000000000000}"/>
          </ac:spMkLst>
        </pc:spChg>
      </pc:sldMasterChg>
    </pc:docChg>
  </pc:docChgLst>
  <pc:docChgLst>
    <pc:chgData name="Tanja Kralj" userId="S::tanja.ropret@os-bistrica.si::46e13e99-a739-4a99-b465-8498b5e71a05" providerId="AD" clId="Web-{5003E8DB-DED0-0018-168B-86596130675A}"/>
    <pc:docChg chg="modSld">
      <pc:chgData name="Tanja Kralj" userId="S::tanja.ropret@os-bistrica.si::46e13e99-a739-4a99-b465-8498b5e71a05" providerId="AD" clId="Web-{5003E8DB-DED0-0018-168B-86596130675A}" dt="2020-03-14T15:28:26.463" v="2" actId="1076"/>
      <pc:docMkLst>
        <pc:docMk/>
      </pc:docMkLst>
      <pc:sldChg chg="modSp">
        <pc:chgData name="Tanja Kralj" userId="S::tanja.ropret@os-bistrica.si::46e13e99-a739-4a99-b465-8498b5e71a05" providerId="AD" clId="Web-{5003E8DB-DED0-0018-168B-86596130675A}" dt="2020-03-14T15:28:26.463" v="2" actId="1076"/>
        <pc:sldMkLst>
          <pc:docMk/>
          <pc:sldMk cId="3699216341" sldId="281"/>
        </pc:sldMkLst>
        <pc:cxnChg chg="mod">
          <ac:chgData name="Tanja Kralj" userId="S::tanja.ropret@os-bistrica.si::46e13e99-a739-4a99-b465-8498b5e71a05" providerId="AD" clId="Web-{5003E8DB-DED0-0018-168B-86596130675A}" dt="2020-03-14T15:28:26.463" v="2" actId="1076"/>
          <ac:cxnSpMkLst>
            <pc:docMk/>
            <pc:sldMk cId="3699216341" sldId="281"/>
            <ac:cxnSpMk id="7" creationId="{00000000-0000-0000-0000-00000000000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>
              <a:latin typeface="Calibri" panose="020F0502020204030204" pitchFamily="34" charset="0"/>
            </a:endParaRPr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799192F-FD27-4C97-861B-1F0EFA1950A9}" type="datetime1">
              <a:rPr lang="sl-SI" smtClean="0">
                <a:latin typeface="Calibri" panose="020F0502020204030204" pitchFamily="34" charset="0"/>
              </a:rPr>
              <a:t>18. 03. 2020</a:t>
            </a:fld>
            <a:endParaRPr lang="sl-SI">
              <a:latin typeface="Calibri" panose="020F0502020204030204" pitchFamily="34" charset="0"/>
            </a:endParaRPr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>
              <a:latin typeface="Calibri" panose="020F0502020204030204" pitchFamily="34" charset="0"/>
            </a:endParaRP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80BE5A-9D85-4716-9443-9D9E66ACB5E5}" type="slidenum">
              <a:rPr lang="sl-SI" smtClean="0">
                <a:latin typeface="Calibri" panose="020F0502020204030204" pitchFamily="34" charset="0"/>
              </a:rPr>
              <a:t>‹#›</a:t>
            </a:fld>
            <a:endParaRPr 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826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sl-SI" noProof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1319DA6-6DF2-4A27-9A00-9351F75EAB0B}" type="datetime1">
              <a:rPr lang="sl-SI" noProof="0" smtClean="0"/>
              <a:t>18. 03. 2020</a:t>
            </a:fld>
            <a:endParaRPr lang="sl-SI" noProof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1E05635-4EFD-4447-A451-86C57984FA89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206602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sl-SI" noProof="0" smtClean="0"/>
              <a:pPr/>
              <a:t>1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02747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sl-SI" noProof="0" smtClean="0"/>
              <a:pPr/>
              <a:t>2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06132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sl-SI" noProof="0" smtClean="0"/>
              <a:pPr/>
              <a:t>3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998492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sl-SI" noProof="0" smtClean="0"/>
              <a:pPr/>
              <a:t>4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319942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sl-SI" noProof="0" smtClean="0"/>
              <a:pPr/>
              <a:t>5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394427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sl-SI" noProof="0" smtClean="0"/>
              <a:pPr/>
              <a:t>6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86283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otnik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 useBgFill="1">
        <p:nvSpPr>
          <p:cNvPr id="13" name="Zaobljeni pravokotnik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7" name="Pravokotnik 6"/>
          <p:cNvSpPr/>
          <p:nvPr/>
        </p:nvSpPr>
        <p:spPr bwMode="grayWhite"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8" name="Naslov 7"/>
          <p:cNvSpPr>
            <a:spLocks noGrp="1"/>
          </p:cNvSpPr>
          <p:nvPr>
            <p:ph type="ctrTitle" hasCustomPrompt="1"/>
          </p:nvPr>
        </p:nvSpPr>
        <p:spPr>
          <a:xfrm>
            <a:off x="609600" y="1505931"/>
            <a:ext cx="10972800" cy="1470025"/>
          </a:xfrm>
        </p:spPr>
        <p:txBody>
          <a:bodyPr rtlCol="0" anchor="ctr"/>
          <a:lstStyle>
            <a:lvl1pPr algn="ctr">
              <a:defRPr lang="en-US" dirty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9" name="Podnaslov 8"/>
          <p:cNvSpPr>
            <a:spLocks noGrp="1"/>
          </p:cNvSpPr>
          <p:nvPr>
            <p:ph type="subTitle" idx="1" hasCustomPrompt="1"/>
          </p:nvPr>
        </p:nvSpPr>
        <p:spPr>
          <a:xfrm>
            <a:off x="1727200" y="3200400"/>
            <a:ext cx="8534400" cy="1600200"/>
          </a:xfrm>
        </p:spPr>
        <p:txBody>
          <a:bodyPr rtlCol="0"/>
          <a:lstStyle>
            <a:lvl1pPr marL="0" indent="0" algn="ctr">
              <a:buNone/>
              <a:defRPr sz="26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sl-SI"/>
              <a:t>Kliknite, če želite urediti slog podnaslova matrice</a:t>
            </a:r>
            <a:endParaRPr kumimoji="0" lang="sl-SI" dirty="0"/>
          </a:p>
        </p:txBody>
      </p:sp>
      <p:sp>
        <p:nvSpPr>
          <p:cNvPr id="29" name="Označba mesta za številko diapozitiva 28"/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75000"/>
            </a:schemeClr>
          </a:solidFill>
        </p:spPr>
        <p:txBody>
          <a:bodyPr lIns="0" tIns="0" rIns="0" bIns="0" rtlCol="0">
            <a:noAutofit/>
          </a:bodyPr>
          <a:lstStyle>
            <a:lvl1pPr>
              <a:defRPr sz="1400">
                <a:solidFill>
                  <a:srgbClr val="FFFFFF"/>
                </a:solidFill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7" name="Označba mesta za nogo 1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28" name="Označba mesta za datum 2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029EF2-1973-421E-B094-E7080337556B}" type="datetime1">
              <a:rPr lang="sl-SI" smtClean="0"/>
              <a:t>18. 03. 2020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06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DB01628-23DF-4097-97DC-CA70A7A67ADC}" type="datetime1">
              <a:rPr lang="sl-SI" smtClean="0"/>
              <a:t>18. 03. 2020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77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2"/>
            <a:ext cx="2682240" cy="5851525"/>
          </a:xfrm>
        </p:spPr>
        <p:txBody>
          <a:bodyPr vert="eaVert"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9200" y="274641"/>
            <a:ext cx="7416800" cy="5851525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396F632-CC76-4FBA-B8A9-DB6FD7BBD98A}" type="datetime1">
              <a:rPr lang="sl-SI" smtClean="0"/>
              <a:t>18. 03. 2020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358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8" name="Označba mesta za vsebino 7"/>
          <p:cNvSpPr>
            <a:spLocks noGrp="1"/>
          </p:cNvSpPr>
          <p:nvPr>
            <p:ph sz="quarter" idx="1" hasCustomPrompt="1"/>
          </p:nvPr>
        </p:nvSpPr>
        <p:spPr>
          <a:xfrm>
            <a:off x="1219200" y="1447800"/>
            <a:ext cx="10363200" cy="45720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 dirty="0"/>
              <a:t>Uredite sloge besedila matrice</a:t>
            </a:r>
          </a:p>
          <a:p>
            <a:pPr lvl="1" rtl="0" eaLnBrk="1" latinLnBrk="0" hangingPunct="1"/>
            <a:r>
              <a:rPr lang="sl-SI" dirty="0"/>
              <a:t>Druga raven</a:t>
            </a:r>
          </a:p>
          <a:p>
            <a:pPr lvl="2" rtl="0" eaLnBrk="1" latinLnBrk="0" hangingPunct="1"/>
            <a:r>
              <a:rPr lang="sl-SI" dirty="0"/>
              <a:t>Tretja raven</a:t>
            </a:r>
          </a:p>
          <a:p>
            <a:pPr lvl="3" rtl="0" eaLnBrk="1" latinLnBrk="0" hangingPunct="1"/>
            <a:r>
              <a:rPr lang="sl-SI" dirty="0"/>
              <a:t>Četrta raven</a:t>
            </a:r>
          </a:p>
          <a:p>
            <a:pPr lvl="4" rtl="0" eaLnBrk="1" latinLnBrk="0" hangingPunct="1"/>
            <a:r>
              <a:rPr lang="sl-SI" dirty="0"/>
              <a:t>Peta raven</a:t>
            </a:r>
            <a:endParaRPr kumimoji="0"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24D85DD-405E-467B-8474-896DEAB06042}" type="datetime1">
              <a:rPr lang="sl-SI" smtClean="0"/>
              <a:t>18. 03. 2020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643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 useBgFill="1">
        <p:nvSpPr>
          <p:cNvPr id="10" name="Zaobljeni pravokotnik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7" name="Pravokotnik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963084" y="952501"/>
            <a:ext cx="10363200" cy="1362075"/>
          </a:xfrm>
        </p:spPr>
        <p:txBody>
          <a:bodyPr rtlCol="0" anchor="b" anchorCtr="0"/>
          <a:lstStyle>
            <a:lvl1pPr algn="l">
              <a:buNone/>
              <a:defRPr sz="4000" b="0" cap="none"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963084" y="2547938"/>
            <a:ext cx="10363200" cy="1338262"/>
          </a:xfrm>
        </p:spPr>
        <p:txBody>
          <a:bodyPr rtlCol="0" anchor="t" anchorCtr="0"/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CEB6373-2724-436C-98BC-5F491326C6A3}" type="datetime1">
              <a:rPr lang="sl-SI" smtClean="0"/>
              <a:t>18. 03. 2020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082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9" name="Označba mesta za vsebino 8"/>
          <p:cNvSpPr>
            <a:spLocks noGrp="1"/>
          </p:cNvSpPr>
          <p:nvPr>
            <p:ph sz="quarter" idx="1" hasCustomPrompt="1"/>
          </p:nvPr>
        </p:nvSpPr>
        <p:spPr>
          <a:xfrm>
            <a:off x="1219200" y="1447800"/>
            <a:ext cx="4998720" cy="45720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11" name="Označba mesta za vsebino 10"/>
          <p:cNvSpPr>
            <a:spLocks noGrp="1"/>
          </p:cNvSpPr>
          <p:nvPr>
            <p:ph sz="quarter" idx="2" hasCustomPrompt="1"/>
          </p:nvPr>
        </p:nvSpPr>
        <p:spPr>
          <a:xfrm>
            <a:off x="6578600" y="1447800"/>
            <a:ext cx="4998720" cy="45720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C75CB1A-ED6B-467A-90A3-360EEA28B4E7}" type="datetime1">
              <a:rPr lang="sl-SI" smtClean="0"/>
              <a:t>18. 03. 2020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584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19200" y="273050"/>
            <a:ext cx="10363200" cy="1143000"/>
          </a:xfrm>
        </p:spPr>
        <p:txBody>
          <a:bodyPr rtlCol="0" anchor="b" anchorCtr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rtlCol="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11" name="Označba mesta za vsebino 10"/>
          <p:cNvSpPr>
            <a:spLocks noGrp="1"/>
          </p:cNvSpPr>
          <p:nvPr>
            <p:ph sz="half" idx="2" hasCustomPrompt="1"/>
          </p:nvPr>
        </p:nvSpPr>
        <p:spPr>
          <a:xfrm>
            <a:off x="1219200" y="2247900"/>
            <a:ext cx="4978400" cy="38862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3" hasCustomPrompt="1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rtlCol="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13" name="Označba mesta za vsebino 12"/>
          <p:cNvSpPr>
            <a:spLocks noGrp="1"/>
          </p:cNvSpPr>
          <p:nvPr>
            <p:ph sz="half" idx="4" hasCustomPrompt="1"/>
          </p:nvPr>
        </p:nvSpPr>
        <p:spPr>
          <a:xfrm>
            <a:off x="6604000" y="2247900"/>
            <a:ext cx="4978400" cy="38862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6E150AA-1908-45AD-BEBF-8119E8D3393C}" type="datetime1">
              <a:rPr lang="sl-SI" smtClean="0"/>
              <a:t>18. 03. 2020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112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CD7241E-04C6-4532-9037-949987E3514E}" type="datetime1">
              <a:rPr lang="sl-SI" smtClean="0"/>
              <a:t>18. 03. 2020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13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A01D599-F320-4C60-ACBC-6B213A2C54BD}" type="datetime1">
              <a:rPr lang="sl-SI" smtClean="0"/>
              <a:t>18. 03. 2020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155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 useBgFill="1">
        <p:nvSpPr>
          <p:cNvPr id="9" name="Zaobljeni pravokotnik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19200" y="273050"/>
            <a:ext cx="10363200" cy="1143000"/>
          </a:xfrm>
        </p:spPr>
        <p:txBody>
          <a:bodyPr rtlCol="0" anchor="b" anchorCtr="0"/>
          <a:lstStyle>
            <a:lvl1pPr algn="l">
              <a:buNone/>
              <a:defRPr sz="4000" b="0"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11" name="Označba mesta za vsebino 10"/>
          <p:cNvSpPr>
            <a:spLocks noGrp="1"/>
          </p:cNvSpPr>
          <p:nvPr>
            <p:ph sz="quarter" idx="1" hasCustomPrompt="1"/>
          </p:nvPr>
        </p:nvSpPr>
        <p:spPr>
          <a:xfrm>
            <a:off x="3962400" y="1600200"/>
            <a:ext cx="7620000" cy="44958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2" hasCustomPrompt="1"/>
          </p:nvPr>
        </p:nvSpPr>
        <p:spPr>
          <a:xfrm>
            <a:off x="1219200" y="1600200"/>
            <a:ext cx="2540000" cy="4495800"/>
          </a:xfrm>
        </p:spPr>
        <p:txBody>
          <a:bodyPr rtlCol="0"/>
          <a:lstStyle>
            <a:lvl1pPr marL="0" indent="0">
              <a:buNone/>
              <a:defRPr sz="1800">
                <a:latin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3369F19-DEB2-4EAA-A5CD-BED44FD45C68}" type="datetime1">
              <a:rPr lang="sl-SI" smtClean="0"/>
              <a:t>18. 03. 2020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662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19200" y="4900550"/>
            <a:ext cx="9753600" cy="522288"/>
          </a:xfrm>
        </p:spPr>
        <p:txBody>
          <a:bodyPr rtlCol="0" anchor="ctr">
            <a:noAutofit/>
          </a:bodyPr>
          <a:lstStyle>
            <a:lvl1pPr algn="l">
              <a:buNone/>
              <a:defRPr sz="2800" b="0"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 hasCustomPrompt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 rtlCol="0"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</a:lstStyle>
          <a:p>
            <a:pPr rtl="0"/>
            <a:r>
              <a:rPr lang="sl-SI"/>
              <a:t>Kliknite ikono, da dodate sliko</a:t>
            </a:r>
            <a:endParaRPr kumimoji="0"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1219200" y="5445825"/>
            <a:ext cx="9753600" cy="685800"/>
          </a:xfrm>
        </p:spPr>
        <p:txBody>
          <a:bodyPr rtlCol="0"/>
          <a:lstStyle>
            <a:lvl1pPr marL="0" indent="0">
              <a:buFontTx/>
              <a:buNone/>
              <a:defRPr sz="1600">
                <a:latin typeface="Calibri" panose="020F0502020204030204" pitchFamily="34" charset="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35CEDA3-F2B3-42A2-8F98-3A9C15163B8C}" type="datetime1">
              <a:rPr lang="sl-SI" smtClean="0"/>
              <a:t>18. 03. 2020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265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noProof="0">
              <a:latin typeface="Calibri" panose="020F0502020204030204" pitchFamily="34" charset="0"/>
            </a:endParaRPr>
          </a:p>
        </p:txBody>
      </p:sp>
      <p:sp useBgFill="1">
        <p:nvSpPr>
          <p:cNvPr id="8" name="Zaobljeni pravokotnik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noProof="0">
              <a:latin typeface="Calibri" panose="020F0502020204030204" pitchFamily="34" charset="0"/>
            </a:endParaRPr>
          </a:p>
        </p:txBody>
      </p:sp>
      <p:sp>
        <p:nvSpPr>
          <p:cNvPr id="22" name="Označba mesta za naslov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rtlCol="0" anchor="b" anchorCtr="0">
            <a:normAutofit/>
          </a:bodyPr>
          <a:lstStyle/>
          <a:p>
            <a:pPr rtl="0"/>
            <a:r>
              <a:rPr lang="sl-SI" noProof="0"/>
              <a:t>Uredite slog naslova matrice</a:t>
            </a:r>
            <a:endParaRPr kumimoji="0" lang="sl-SI" noProof="0"/>
          </a:p>
        </p:txBody>
      </p:sp>
      <p:sp>
        <p:nvSpPr>
          <p:cNvPr id="13" name="Označba mesta za besedilo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0" hangingPunct="1"/>
            <a:r>
              <a:rPr lang="sl-SI" noProof="0" dirty="0"/>
              <a:t>Uredite sloge besedila matrice</a:t>
            </a:r>
          </a:p>
          <a:p>
            <a:pPr lvl="1" rtl="0" eaLnBrk="1" latinLnBrk="0" hangingPunct="1"/>
            <a:r>
              <a:rPr lang="sl-SI" noProof="0" dirty="0"/>
              <a:t>Druga raven</a:t>
            </a:r>
          </a:p>
          <a:p>
            <a:pPr lvl="2" rtl="0" eaLnBrk="1" latinLnBrk="0" hangingPunct="1"/>
            <a:r>
              <a:rPr lang="sl-SI" noProof="0" dirty="0"/>
              <a:t>Tretja raven</a:t>
            </a:r>
          </a:p>
          <a:p>
            <a:pPr lvl="3" rtl="0" eaLnBrk="1" latinLnBrk="0" hangingPunct="1"/>
            <a:r>
              <a:rPr lang="sl-SI" noProof="0" dirty="0"/>
              <a:t>Četrta raven</a:t>
            </a:r>
          </a:p>
          <a:p>
            <a:pPr lvl="4" rtl="0" eaLnBrk="1" latinLnBrk="0" hangingPunct="1"/>
            <a:r>
              <a:rPr lang="sl-SI" noProof="0" dirty="0"/>
              <a:t>Peta raven</a:t>
            </a:r>
            <a:endParaRPr kumimoji="0" lang="sl-SI" noProof="0" dirty="0"/>
          </a:p>
        </p:txBody>
      </p:sp>
      <p:sp>
        <p:nvSpPr>
          <p:cNvPr id="23" name="Označba mesta za številko diapozitiva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 rtlCol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fld id="{401CF334-2D5C-4859-84A6-CA7E6E43FAEB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rtlCol="0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sl-SI" noProof="0"/>
              <a:t>Dodajte nogo</a:t>
            </a:r>
          </a:p>
        </p:txBody>
      </p:sp>
      <p:sp>
        <p:nvSpPr>
          <p:cNvPr id="14" name="Označba mesta za datum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rtlCol="0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0E7C31F6-BC54-45D5-9354-0B2A3550679E}" type="datetime1">
              <a:rPr lang="sl-SI" noProof="0" smtClean="0"/>
              <a:t>18. 03. 2020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93097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>
            <a:lumMod val="75000"/>
          </a:schemeClr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>
            <a:lumMod val="75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lumMod val="60000"/>
            <a:lumOff val="4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>
            <a:lumMod val="75000"/>
          </a:schemeClr>
        </a:buClr>
        <a:buFontTx/>
        <a:buChar char="o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lumMod val="75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6030" indent="-285750" algn="l" rtl="0" eaLnBrk="1" latinLnBrk="0" hangingPunct="1">
        <a:spcBef>
          <a:spcPts val="370"/>
        </a:spcBef>
        <a:buClr>
          <a:schemeClr val="accent3">
            <a:lumMod val="50000"/>
          </a:schemeClr>
        </a:buClr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dirty="0">
                <a:latin typeface="Cambria" panose="02040503050406030204" pitchFamily="18" charset="0"/>
              </a:rPr>
              <a:t>Šport</a:t>
            </a: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l-SI" dirty="0">
                <a:latin typeface="Calibri" panose="020F0502020204030204" pitchFamily="34" charset="0"/>
              </a:rPr>
              <a:t>Vaje za gibljivost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672" y="4936068"/>
            <a:ext cx="2629677" cy="1447799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 rotWithShape="1">
          <a:blip r:embed="rId4"/>
          <a:srcRect l="61321" t="40975" r="5088" b="21527"/>
          <a:stretch/>
        </p:blipFill>
        <p:spPr bwMode="auto">
          <a:xfrm>
            <a:off x="9389971" y="5025044"/>
            <a:ext cx="2192429" cy="1253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607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>
                <a:latin typeface="Cambria" panose="02040503050406030204" pitchFamily="18" charset="0"/>
              </a:rPr>
              <a:t>1. VAJA</a:t>
            </a:r>
          </a:p>
        </p:txBody>
      </p:sp>
      <p:sp>
        <p:nvSpPr>
          <p:cNvPr id="2" name="Označba mesta za vsebino 1"/>
          <p:cNvSpPr>
            <a:spLocks noGrp="1"/>
          </p:cNvSpPr>
          <p:nvPr>
            <p:ph sz="quarter" idx="1"/>
          </p:nvPr>
        </p:nvSpPr>
        <p:spPr>
          <a:xfrm>
            <a:off x="775063" y="1447800"/>
            <a:ext cx="10807337" cy="4572000"/>
          </a:xfrm>
        </p:spPr>
        <p:txBody>
          <a:bodyPr rtlCol="0">
            <a:normAutofit/>
          </a:bodyPr>
          <a:lstStyle/>
          <a:p>
            <a:pPr rtl="0"/>
            <a:r>
              <a:rPr lang="sl-SI" dirty="0"/>
              <a:t>Stopi </a:t>
            </a:r>
            <a:r>
              <a:rPr lang="sl-SI" dirty="0" smtClean="0"/>
              <a:t>pokonci. </a:t>
            </a:r>
            <a:r>
              <a:rPr lang="sl-SI" dirty="0" smtClean="0"/>
              <a:t>Pokrči levo nogo in primi stopalo. Koleno mora biti usmerjeno k tlom. Telo je ravno, boke potisni malo naprej. </a:t>
            </a:r>
            <a:r>
              <a:rPr lang="sl-SI" dirty="0" smtClean="0">
                <a:latin typeface="Calibri" panose="020F0502020204030204" pitchFamily="34" charset="0"/>
              </a:rPr>
              <a:t> </a:t>
            </a:r>
            <a:r>
              <a:rPr lang="sl-SI" dirty="0" smtClean="0"/>
              <a:t>Če težko držiš ravnotežje, se lahko primeš stene, mize,…</a:t>
            </a:r>
            <a:endParaRPr lang="sl-SI" dirty="0">
              <a:latin typeface="Calibri" panose="020F0502020204030204" pitchFamily="34" charset="0"/>
            </a:endParaRPr>
          </a:p>
          <a:p>
            <a:pPr rtl="0"/>
            <a:r>
              <a:rPr lang="sl-SI" dirty="0" smtClean="0"/>
              <a:t>V tem položaju počasi </a:t>
            </a:r>
            <a:r>
              <a:rPr lang="sl-SI" b="1" u="sng" dirty="0" smtClean="0">
                <a:solidFill>
                  <a:srgbClr val="FF0000"/>
                </a:solidFill>
              </a:rPr>
              <a:t>štej do 15</a:t>
            </a:r>
            <a:r>
              <a:rPr lang="sl-SI" dirty="0" smtClean="0"/>
              <a:t>.</a:t>
            </a:r>
          </a:p>
          <a:p>
            <a:pPr rtl="0"/>
            <a:r>
              <a:rPr lang="sl-SI" dirty="0" smtClean="0"/>
              <a:t>Ponovi še z desno nogo.</a:t>
            </a:r>
            <a:endParaRPr lang="sl-SI" dirty="0"/>
          </a:p>
          <a:p>
            <a:pPr marL="0" indent="0" rtl="0">
              <a:buNone/>
            </a:pPr>
            <a:endParaRPr lang="sl-SI" dirty="0">
              <a:latin typeface="Calibri" panose="020F0502020204030204" pitchFamily="34" charset="0"/>
            </a:endParaRPr>
          </a:p>
        </p:txBody>
      </p:sp>
      <p:cxnSp>
        <p:nvCxnSpPr>
          <p:cNvPr id="7" name="Raven puščični povezovalnik 6"/>
          <p:cNvCxnSpPr/>
          <p:nvPr/>
        </p:nvCxnSpPr>
        <p:spPr>
          <a:xfrm>
            <a:off x="2717664" y="5090711"/>
            <a:ext cx="1088572" cy="16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517" y="3805652"/>
            <a:ext cx="2066925" cy="25908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08" y="3843752"/>
            <a:ext cx="2085975" cy="25527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2609" y="3842007"/>
            <a:ext cx="2085013" cy="255444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6745" y="5027782"/>
            <a:ext cx="1170533" cy="15851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7"/>
          <a:srcRect l="20989" r="22130"/>
          <a:stretch/>
        </p:blipFill>
        <p:spPr>
          <a:xfrm>
            <a:off x="10120090" y="3795311"/>
            <a:ext cx="141949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/>
              <a:t>2</a:t>
            </a:r>
            <a:r>
              <a:rPr lang="sl-SI" dirty="0">
                <a:latin typeface="Cambria" panose="02040503050406030204" pitchFamily="18" charset="0"/>
              </a:rPr>
              <a:t>. VAJA</a:t>
            </a:r>
          </a:p>
        </p:txBody>
      </p:sp>
      <p:sp>
        <p:nvSpPr>
          <p:cNvPr id="2" name="Označba mesta za vsebino 1"/>
          <p:cNvSpPr>
            <a:spLocks noGrp="1"/>
          </p:cNvSpPr>
          <p:nvPr>
            <p:ph sz="quarter" idx="1"/>
          </p:nvPr>
        </p:nvSpPr>
        <p:spPr>
          <a:xfrm>
            <a:off x="775063" y="1447800"/>
            <a:ext cx="10807337" cy="4572000"/>
          </a:xfrm>
        </p:spPr>
        <p:txBody>
          <a:bodyPr rtlCol="0">
            <a:normAutofit/>
          </a:bodyPr>
          <a:lstStyle/>
          <a:p>
            <a:pPr rtl="0"/>
            <a:r>
              <a:rPr lang="sl-SI" dirty="0"/>
              <a:t>Postavi se v položaj kot je prikazan na prvi sliki. To bo tvoj začetni položaj.</a:t>
            </a:r>
            <a:endParaRPr lang="sl-SI" dirty="0">
              <a:latin typeface="Calibri" panose="020F0502020204030204" pitchFamily="34" charset="0"/>
            </a:endParaRPr>
          </a:p>
          <a:p>
            <a:pPr rtl="0"/>
            <a:r>
              <a:rPr lang="sl-SI" dirty="0">
                <a:latin typeface="Calibri" panose="020F0502020204030204" pitchFamily="34" charset="0"/>
              </a:rPr>
              <a:t>Nagni se naprej. Poskušaj se prikloniti čim bolj naprej (</a:t>
            </a:r>
            <a:r>
              <a:rPr lang="sl-SI" dirty="0"/>
              <a:t>2. slika). </a:t>
            </a:r>
            <a:r>
              <a:rPr lang="sl-SI" dirty="0" smtClean="0"/>
              <a:t>Če si bolj gibčna, poskusi kot kaže tretja slika</a:t>
            </a:r>
            <a:r>
              <a:rPr lang="sl-SI" dirty="0" smtClean="0"/>
              <a:t>. </a:t>
            </a:r>
            <a:r>
              <a:rPr lang="sl-SI" b="1" u="sng" dirty="0" smtClean="0">
                <a:solidFill>
                  <a:srgbClr val="FF0000"/>
                </a:solidFill>
              </a:rPr>
              <a:t>Štej do 5.</a:t>
            </a:r>
            <a:endParaRPr lang="sl-SI" b="1" u="sng" dirty="0">
              <a:solidFill>
                <a:srgbClr val="FF0000"/>
              </a:solidFill>
            </a:endParaRPr>
          </a:p>
          <a:p>
            <a:pPr rtl="0"/>
            <a:r>
              <a:rPr lang="sl-SI" dirty="0">
                <a:latin typeface="Calibri" panose="020F0502020204030204" pitchFamily="34" charset="0"/>
              </a:rPr>
              <a:t>Vrni se v začetni položaj.</a:t>
            </a:r>
          </a:p>
          <a:p>
            <a:pPr rtl="0"/>
            <a:r>
              <a:rPr lang="sl-SI" dirty="0"/>
              <a:t>Vajo ponovi </a:t>
            </a:r>
            <a:r>
              <a:rPr lang="sl-SI" b="1" u="sng" dirty="0">
                <a:solidFill>
                  <a:srgbClr val="FF0000"/>
                </a:solidFill>
              </a:rPr>
              <a:t>10 krat</a:t>
            </a:r>
            <a:r>
              <a:rPr lang="sl-SI" dirty="0" smtClean="0"/>
              <a:t>.                                    Nogi zamenjaj in ponovi.</a:t>
            </a:r>
            <a:endParaRPr lang="sl-SI" dirty="0"/>
          </a:p>
          <a:p>
            <a:pPr marL="0" indent="0" rtl="0">
              <a:buNone/>
            </a:pPr>
            <a:endParaRPr lang="sl-SI" dirty="0">
              <a:latin typeface="Calibri" panose="020F0502020204030204" pitchFamily="34" charset="0"/>
            </a:endParaRPr>
          </a:p>
        </p:txBody>
      </p:sp>
      <p:cxnSp>
        <p:nvCxnSpPr>
          <p:cNvPr id="7" name="Raven puščični povezovalnik 6"/>
          <p:cNvCxnSpPr/>
          <p:nvPr/>
        </p:nvCxnSpPr>
        <p:spPr>
          <a:xfrm>
            <a:off x="2412274" y="5224873"/>
            <a:ext cx="1088572" cy="16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29587" r="22111"/>
          <a:stretch/>
        </p:blipFill>
        <p:spPr>
          <a:xfrm>
            <a:off x="775063" y="3902937"/>
            <a:ext cx="1463040" cy="26765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/>
          <a:srcRect l="15140" r="15937"/>
          <a:stretch/>
        </p:blipFill>
        <p:spPr>
          <a:xfrm>
            <a:off x="3675017" y="3906884"/>
            <a:ext cx="2203269" cy="265230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/>
          <a:srcRect l="18433" r="17801"/>
          <a:stretch/>
        </p:blipFill>
        <p:spPr>
          <a:xfrm>
            <a:off x="7402286" y="3874061"/>
            <a:ext cx="2229394" cy="268512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2457" y="5153781"/>
            <a:ext cx="1170533" cy="1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4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/>
              <a:t>3</a:t>
            </a:r>
            <a:r>
              <a:rPr lang="sl-SI" dirty="0">
                <a:latin typeface="Cambria" panose="02040503050406030204" pitchFamily="18" charset="0"/>
              </a:rPr>
              <a:t>. VAJA</a:t>
            </a:r>
          </a:p>
        </p:txBody>
      </p:sp>
      <p:sp>
        <p:nvSpPr>
          <p:cNvPr id="2" name="Označba mesta za vsebino 1"/>
          <p:cNvSpPr>
            <a:spLocks noGrp="1"/>
          </p:cNvSpPr>
          <p:nvPr>
            <p:ph sz="quarter" idx="1"/>
          </p:nvPr>
        </p:nvSpPr>
        <p:spPr>
          <a:xfrm>
            <a:off x="679269" y="1447800"/>
            <a:ext cx="10903131" cy="4572000"/>
          </a:xfrm>
        </p:spPr>
        <p:txBody>
          <a:bodyPr rtlCol="0">
            <a:normAutofit/>
          </a:bodyPr>
          <a:lstStyle/>
          <a:p>
            <a:pPr rtl="0"/>
            <a:r>
              <a:rPr lang="sl-SI" dirty="0" smtClean="0"/>
              <a:t>Sedi na tla. </a:t>
            </a:r>
            <a:r>
              <a:rPr lang="sl-SI" dirty="0" smtClean="0"/>
              <a:t>Nogi iztegni naprej. Desno nogo pokrči tako, da se bo stopalo dotikalo stegna leve noge. Prsti leve noge so usmerjeni navzgor.</a:t>
            </a:r>
          </a:p>
          <a:p>
            <a:pPr rtl="0"/>
            <a:r>
              <a:rPr lang="sl-SI" dirty="0" smtClean="0">
                <a:latin typeface="Calibri" panose="020F0502020204030204" pitchFamily="34" charset="0"/>
              </a:rPr>
              <a:t>Nagni se naprej do kamor gre. Ne pokrči kolena. Glej prvo sliko.</a:t>
            </a:r>
          </a:p>
          <a:p>
            <a:pPr rtl="0"/>
            <a:r>
              <a:rPr lang="sl-SI" dirty="0" smtClean="0"/>
              <a:t>Če si bolj gibčna naredi tako kot vidiš na drugi sliki.</a:t>
            </a:r>
            <a:endParaRPr lang="sl-SI" dirty="0">
              <a:latin typeface="Calibri" panose="020F0502020204030204" pitchFamily="34" charset="0"/>
            </a:endParaRPr>
          </a:p>
          <a:p>
            <a:pPr rtl="0"/>
            <a:r>
              <a:rPr lang="sl-SI" b="1" u="sng" dirty="0" smtClean="0">
                <a:solidFill>
                  <a:srgbClr val="FF0000"/>
                </a:solidFill>
              </a:rPr>
              <a:t>Počasi štej do 20.     </a:t>
            </a:r>
          </a:p>
          <a:p>
            <a:pPr rtl="0"/>
            <a:r>
              <a:rPr lang="sl-SI" dirty="0" smtClean="0"/>
              <a:t>Vajo ponovi še z drugo nogo.             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705" y="4295647"/>
            <a:ext cx="3749449" cy="227973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217" y="4295647"/>
            <a:ext cx="4284617" cy="22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1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/>
              <a:t>4</a:t>
            </a:r>
            <a:r>
              <a:rPr lang="sl-SI" dirty="0">
                <a:latin typeface="Cambria" panose="02040503050406030204" pitchFamily="18" charset="0"/>
              </a:rPr>
              <a:t>. VAJA</a:t>
            </a:r>
          </a:p>
        </p:txBody>
      </p:sp>
      <p:sp>
        <p:nvSpPr>
          <p:cNvPr id="2" name="Označba mesta za vsebino 1"/>
          <p:cNvSpPr>
            <a:spLocks noGrp="1"/>
          </p:cNvSpPr>
          <p:nvPr>
            <p:ph sz="quarter" idx="1"/>
          </p:nvPr>
        </p:nvSpPr>
        <p:spPr>
          <a:xfrm>
            <a:off x="635726" y="1447800"/>
            <a:ext cx="10946674" cy="4572000"/>
          </a:xfrm>
        </p:spPr>
        <p:txBody>
          <a:bodyPr rtlCol="0">
            <a:normAutofit/>
          </a:bodyPr>
          <a:lstStyle/>
          <a:p>
            <a:pPr rtl="0"/>
            <a:r>
              <a:rPr lang="sl-SI" dirty="0" smtClean="0"/>
              <a:t>Sedi na tla. Stopala daj skupaj in jih objemi z rokama. Hrbet mora biti raven.</a:t>
            </a:r>
            <a:endParaRPr lang="sl-SI" sz="2000" dirty="0"/>
          </a:p>
          <a:p>
            <a:r>
              <a:rPr lang="sl-SI" dirty="0" smtClean="0"/>
              <a:t>Kolena pritiskaj proti tlom. Oponašaj metuljčkova krila.</a:t>
            </a:r>
            <a:endParaRPr lang="sl-SI" sz="2000" dirty="0"/>
          </a:p>
          <a:p>
            <a:pPr rtl="0"/>
            <a:endParaRPr lang="sl-SI" dirty="0">
              <a:latin typeface="Calibri" panose="020F0502020204030204" pitchFamily="34" charset="0"/>
            </a:endParaRPr>
          </a:p>
          <a:p>
            <a:pPr rtl="0"/>
            <a:r>
              <a:rPr lang="sl-SI" dirty="0"/>
              <a:t>Vajo </a:t>
            </a:r>
            <a:r>
              <a:rPr lang="sl-SI" dirty="0" smtClean="0"/>
              <a:t>delaj </a:t>
            </a:r>
            <a:r>
              <a:rPr lang="sl-SI" b="1" u="sng" dirty="0" smtClean="0">
                <a:solidFill>
                  <a:srgbClr val="FF0000"/>
                </a:solidFill>
              </a:rPr>
              <a:t>20 sekund</a:t>
            </a:r>
            <a:r>
              <a:rPr lang="sl-SI" dirty="0" smtClean="0"/>
              <a:t>.</a:t>
            </a:r>
            <a:endParaRPr lang="sl-SI" dirty="0">
              <a:latin typeface="Calibri" panose="020F0502020204030204" pitchFamily="34" charset="0"/>
            </a:endParaRPr>
          </a:p>
        </p:txBody>
      </p:sp>
      <p:cxnSp>
        <p:nvCxnSpPr>
          <p:cNvPr id="7" name="Raven puščični povezovalnik 6"/>
          <p:cNvCxnSpPr/>
          <p:nvPr/>
        </p:nvCxnSpPr>
        <p:spPr>
          <a:xfrm>
            <a:off x="5451565" y="5120371"/>
            <a:ext cx="1088572" cy="16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739" y="3885518"/>
            <a:ext cx="2847975" cy="26955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988" y="3885517"/>
            <a:ext cx="360112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/>
              <a:t>5</a:t>
            </a:r>
            <a:r>
              <a:rPr lang="sl-SI" dirty="0">
                <a:latin typeface="Cambria" panose="02040503050406030204" pitchFamily="18" charset="0"/>
              </a:rPr>
              <a:t>. VAJA</a:t>
            </a:r>
          </a:p>
        </p:txBody>
      </p:sp>
      <p:sp>
        <p:nvSpPr>
          <p:cNvPr id="2" name="Označba mesta za vsebino 1"/>
          <p:cNvSpPr>
            <a:spLocks noGrp="1"/>
          </p:cNvSpPr>
          <p:nvPr>
            <p:ph sz="quarter" idx="1"/>
          </p:nvPr>
        </p:nvSpPr>
        <p:spPr>
          <a:xfrm>
            <a:off x="696686" y="1447800"/>
            <a:ext cx="10885714" cy="4572000"/>
          </a:xfrm>
        </p:spPr>
        <p:txBody>
          <a:bodyPr rtlCol="0">
            <a:normAutofit/>
          </a:bodyPr>
          <a:lstStyle/>
          <a:p>
            <a:pPr rtl="0"/>
            <a:r>
              <a:rPr lang="sl-SI" dirty="0" smtClean="0"/>
              <a:t>Stojiš pokonci </a:t>
            </a:r>
            <a:r>
              <a:rPr lang="sl-SI" sz="2000" dirty="0" smtClean="0"/>
              <a:t>(1.slika</a:t>
            </a:r>
            <a:r>
              <a:rPr lang="sl-SI" sz="2000" dirty="0"/>
              <a:t>)</a:t>
            </a:r>
          </a:p>
          <a:p>
            <a:r>
              <a:rPr lang="sl-SI" dirty="0" smtClean="0">
                <a:latin typeface="Calibri" panose="020F0502020204030204" pitchFamily="34" charset="0"/>
              </a:rPr>
              <a:t>Poskušaj priti s prsti čim dlje proti tlom </a:t>
            </a:r>
            <a:r>
              <a:rPr lang="sl-SI" sz="2000" dirty="0" smtClean="0"/>
              <a:t>(slika </a:t>
            </a:r>
            <a:r>
              <a:rPr lang="sl-SI" sz="2000" dirty="0"/>
              <a:t>2</a:t>
            </a:r>
            <a:r>
              <a:rPr lang="sl-SI" sz="2000" dirty="0"/>
              <a:t>). </a:t>
            </a:r>
          </a:p>
          <a:p>
            <a:r>
              <a:rPr lang="sl-SI" dirty="0" smtClean="0">
                <a:latin typeface="Calibri" panose="020F0502020204030204" pitchFamily="34" charset="0"/>
              </a:rPr>
              <a:t>Vrni </a:t>
            </a:r>
            <a:r>
              <a:rPr lang="sl-SI" dirty="0">
                <a:latin typeface="Calibri" panose="020F0502020204030204" pitchFamily="34" charset="0"/>
              </a:rPr>
              <a:t>se v začetni položaj.</a:t>
            </a:r>
          </a:p>
          <a:p>
            <a:pPr rtl="0"/>
            <a:r>
              <a:rPr lang="sl-SI" dirty="0"/>
              <a:t>Vajo ponovi </a:t>
            </a:r>
            <a:r>
              <a:rPr lang="sl-SI" b="1" u="sng" dirty="0">
                <a:solidFill>
                  <a:srgbClr val="FF0000"/>
                </a:solidFill>
              </a:rPr>
              <a:t>10 krat</a:t>
            </a:r>
            <a:r>
              <a:rPr lang="sl-SI" dirty="0"/>
              <a:t>.</a:t>
            </a:r>
            <a:endParaRPr lang="sl-SI" dirty="0">
              <a:latin typeface="Calibri" panose="020F0502020204030204" pitchFamily="34" charset="0"/>
            </a:endParaRPr>
          </a:p>
        </p:txBody>
      </p:sp>
      <p:cxnSp>
        <p:nvCxnSpPr>
          <p:cNvPr id="7" name="Raven puščični povezovalnik 6"/>
          <p:cNvCxnSpPr/>
          <p:nvPr/>
        </p:nvCxnSpPr>
        <p:spPr>
          <a:xfrm>
            <a:off x="5518036" y="4812579"/>
            <a:ext cx="1088572" cy="16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792" y="3733800"/>
            <a:ext cx="2804708" cy="248246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925" y="3733800"/>
            <a:ext cx="2085013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3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06285" y="984296"/>
            <a:ext cx="10363200" cy="5451338"/>
          </a:xfrm>
        </p:spPr>
        <p:txBody>
          <a:bodyPr>
            <a:normAutofit/>
          </a:bodyPr>
          <a:lstStyle/>
          <a:p>
            <a:r>
              <a:rPr lang="sl-SI" dirty="0"/>
              <a:t>BRAVO!</a:t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>Uspelo ti je!</a:t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sz="1400" dirty="0"/>
              <a:t>Pri izdelavi prezentacije sem si pomagala z aplikacijama </a:t>
            </a:r>
            <a:r>
              <a:rPr lang="sl-SI" sz="1400" dirty="0" err="1"/>
              <a:t>Splits</a:t>
            </a:r>
            <a:r>
              <a:rPr lang="sl-SI" sz="1400" dirty="0"/>
              <a:t> </a:t>
            </a:r>
            <a:r>
              <a:rPr lang="sl-SI" sz="1400" dirty="0" err="1"/>
              <a:t>Training</a:t>
            </a:r>
            <a:r>
              <a:rPr lang="sl-SI" sz="1400" dirty="0"/>
              <a:t> in </a:t>
            </a:r>
            <a:r>
              <a:rPr lang="sl-SI" sz="1400" dirty="0" err="1"/>
              <a:t>Viber</a:t>
            </a:r>
            <a:r>
              <a:rPr lang="sl-SI" sz="1400" dirty="0"/>
              <a:t>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966" y="470491"/>
            <a:ext cx="6328388" cy="4621246"/>
          </a:xfrm>
        </p:spPr>
      </p:pic>
    </p:spTree>
    <p:extLst>
      <p:ext uri="{BB962C8B-B14F-4D97-AF65-F5344CB8AC3E}">
        <p14:creationId xmlns:p14="http://schemas.microsoft.com/office/powerpoint/2010/main" val="416707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dstavitev poslovnega načrta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7884_TF03460662" id="{38A67DD4-690A-4A16-BBC1-25DAEC2AE348}" vid="{0982E7EF-3ECB-4C7B-897D-03F1B522B670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3D4D7073A73140969F338F3B5EF11D" ma:contentTypeVersion="11" ma:contentTypeDescription="Ustvari nov dokument." ma:contentTypeScope="" ma:versionID="a6f375b723c5f0b4c53f65c0718fed49">
  <xsd:schema xmlns:xsd="http://www.w3.org/2001/XMLSchema" xmlns:xs="http://www.w3.org/2001/XMLSchema" xmlns:p="http://schemas.microsoft.com/office/2006/metadata/properties" xmlns:ns3="93b6ca84-ddab-4725-8be1-069a78c724af" xmlns:ns4="70690976-f28a-4a3c-8ed5-ecdbaee13a16" targetNamespace="http://schemas.microsoft.com/office/2006/metadata/properties" ma:root="true" ma:fieldsID="ab2f579f112cb5ea9e36adc37ddaa657" ns3:_="" ns4:_="">
    <xsd:import namespace="93b6ca84-ddab-4725-8be1-069a78c724af"/>
    <xsd:import namespace="70690976-f28a-4a3c-8ed5-ecdbaee13a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6ca84-ddab-4725-8be1-069a78c724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690976-f28a-4a3c-8ed5-ecdbaee13a1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CD6BA8-93EA-4871-B7E3-B07DA48E28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b6ca84-ddab-4725-8be1-069a78c724af"/>
    <ds:schemaRef ds:uri="70690976-f28a-4a3c-8ed5-ecdbaee13a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C38B5E-9FBB-41D0-835D-54A5A39C54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339A65-B9E1-4475-A293-E57EEA6AAF39}">
  <ds:schemaRefs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70690976-f28a-4a3c-8ed5-ecdbaee13a16"/>
    <ds:schemaRef ds:uri="93b6ca84-ddab-4725-8be1-069a78c724a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Predstavitev poslovnega načrta</Template>
  <TotalTime>81</TotalTime>
  <Words>295</Words>
  <Application>Microsoft Office PowerPoint</Application>
  <PresentationFormat>Širokozaslonsko</PresentationFormat>
  <Paragraphs>34</Paragraphs>
  <Slides>7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</vt:lpstr>
      <vt:lpstr>Wingdings 2</vt:lpstr>
      <vt:lpstr>Predstavitev poslovnega načrta</vt:lpstr>
      <vt:lpstr>Šport</vt:lpstr>
      <vt:lpstr>1. VAJA</vt:lpstr>
      <vt:lpstr>2. VAJA</vt:lpstr>
      <vt:lpstr>3. VAJA</vt:lpstr>
      <vt:lpstr>4. VAJA</vt:lpstr>
      <vt:lpstr>5. VAJA</vt:lpstr>
      <vt:lpstr>BRAVO!  Uspelo ti je!      Pri izdelavi prezentacije sem si pomagala z aplikacijama Splits Training in Viber.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</dc:title>
  <dc:creator>Tanja Kralj</dc:creator>
  <cp:lastModifiedBy>Tanja Kralj</cp:lastModifiedBy>
  <cp:revision>16</cp:revision>
  <dcterms:created xsi:type="dcterms:W3CDTF">2020-03-14T06:41:23Z</dcterms:created>
  <dcterms:modified xsi:type="dcterms:W3CDTF">2020-03-17T23:44:34Z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0x010100F53D4D7073A73140969F338F3B5EF11D</vt:lpwstr>
  </property>
  <property fmtid="{D5CDD505-2E9C-101B-9397-08002B2CF9AE}" pid="3" name="Order">
    <vt:r8>74069300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