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80" r:id="rId2"/>
    <p:sldId id="269" r:id="rId3"/>
    <p:sldId id="284" r:id="rId4"/>
    <p:sldId id="281" r:id="rId5"/>
    <p:sldId id="282" r:id="rId6"/>
    <p:sldId id="283" r:id="rId7"/>
    <p:sldId id="285" r:id="rId8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3E8DB-DED0-0018-168B-86596130675A}" v="3" dt="2020-03-14T15:28:26.463"/>
  </p1510:revLst>
</p1510:revInfo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1-27T09:10:32.185" v="4"/>
      <pc:docMkLst>
        <pc:docMk/>
      </pc:docMkLst>
      <pc:sldChg chg="modSp">
        <pc:chgData name="Fake Test User" userId="SID-0" providerId="Test" clId="FakeClientId" dt="2018-11-27T09:06:37.608" v="0" actId="14826"/>
        <pc:sldMkLst>
          <pc:docMk/>
          <pc:sldMk cId="1566073541" sldId="280"/>
        </pc:sldMkLst>
        <pc:picChg chg="mod">
          <ac:chgData name="Fake Test User" userId="SID-0" providerId="Test" clId="FakeClientId" dt="2018-11-27T09:06:37.608" v="0" actId="14826"/>
          <ac:picMkLst>
            <pc:docMk/>
            <pc:sldMk cId="1566073541" sldId="280"/>
            <ac:picMk id="5" creationId="{00000000-0000-0000-0000-000000000000}"/>
          </ac:picMkLst>
        </pc:picChg>
      </pc:sldChg>
      <pc:sldMasterChg chg="modSp">
        <pc:chgData name="Fake Test User" userId="SID-0" providerId="Test" clId="FakeClientId" dt="2018-11-27T09:10:32.185" v="4"/>
        <pc:sldMasterMkLst>
          <pc:docMk/>
          <pc:sldMasterMk cId="3930970780" sldId="2147483684"/>
        </pc:sldMasterMkLst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3" creationId="{00000000-0000-0000-0000-000000000000}"/>
          </ac:spMkLst>
        </pc:spChg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8" creationId="{00000000-0000-0000-0000-000000000000}"/>
          </ac:spMkLst>
        </pc:spChg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9" creationId="{00000000-0000-0000-0000-000000000000}"/>
          </ac:spMkLst>
        </pc:spChg>
        <pc:spChg chg="mod">
          <ac:chgData name="Fake Test User" userId="SID-0" providerId="Test" clId="FakeClientId" dt="2018-11-27T09:10:32.185" v="4"/>
          <ac:spMkLst>
            <pc:docMk/>
            <pc:sldMasterMk cId="3930970780" sldId="2147483684"/>
            <ac:spMk id="13" creationId="{00000000-0000-0000-0000-000000000000}"/>
          </ac:spMkLst>
        </pc:spChg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14" creationId="{00000000-0000-0000-0000-000000000000}"/>
          </ac:spMkLst>
        </pc:spChg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22" creationId="{00000000-0000-0000-0000-000000000000}"/>
          </ac:spMkLst>
        </pc:spChg>
        <pc:spChg chg="mod">
          <ac:chgData name="Fake Test User" userId="SID-0" providerId="Test" clId="FakeClientId" dt="2018-11-27T09:08:00.477" v="1" actId="790"/>
          <ac:spMkLst>
            <pc:docMk/>
            <pc:sldMasterMk cId="3930970780" sldId="2147483684"/>
            <ac:spMk id="23" creationId="{00000000-0000-0000-0000-000000000000}"/>
          </ac:spMkLst>
        </pc:spChg>
      </pc:sldMasterChg>
    </pc:docChg>
  </pc:docChgLst>
  <pc:docChgLst>
    <pc:chgData name="Tanja Kralj" userId="S::tanja.ropret@os-bistrica.si::46e13e99-a739-4a99-b465-8498b5e71a05" providerId="AD" clId="Web-{5003E8DB-DED0-0018-168B-86596130675A}"/>
    <pc:docChg chg="modSld">
      <pc:chgData name="Tanja Kralj" userId="S::tanja.ropret@os-bistrica.si::46e13e99-a739-4a99-b465-8498b5e71a05" providerId="AD" clId="Web-{5003E8DB-DED0-0018-168B-86596130675A}" dt="2020-03-14T15:28:26.463" v="2" actId="1076"/>
      <pc:docMkLst>
        <pc:docMk/>
      </pc:docMkLst>
      <pc:sldChg chg="modSp">
        <pc:chgData name="Tanja Kralj" userId="S::tanja.ropret@os-bistrica.si::46e13e99-a739-4a99-b465-8498b5e71a05" providerId="AD" clId="Web-{5003E8DB-DED0-0018-168B-86596130675A}" dt="2020-03-14T15:28:26.463" v="2" actId="1076"/>
        <pc:sldMkLst>
          <pc:docMk/>
          <pc:sldMk cId="3699216341" sldId="281"/>
        </pc:sldMkLst>
        <pc:cxnChg chg="mod">
          <ac:chgData name="Tanja Kralj" userId="S::tanja.ropret@os-bistrica.si::46e13e99-a739-4a99-b465-8498b5e71a05" providerId="AD" clId="Web-{5003E8DB-DED0-0018-168B-86596130675A}" dt="2020-03-14T15:28:26.463" v="2" actId="1076"/>
          <ac:cxnSpMkLst>
            <pc:docMk/>
            <pc:sldMk cId="3699216341" sldId="281"/>
            <ac:cxnSpMk id="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>
              <a:latin typeface="Calibri" panose="020F0502020204030204" pitchFamily="34" charset="0"/>
            </a:endParaRPr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99192F-FD27-4C97-861B-1F0EFA1950A9}" type="datetime1">
              <a:rPr lang="sl-SI" smtClean="0">
                <a:latin typeface="Calibri" panose="020F0502020204030204" pitchFamily="34" charset="0"/>
              </a:rPr>
              <a:t>14. 03. 2020</a:t>
            </a:fld>
            <a:endParaRPr lang="sl-SI">
              <a:latin typeface="Calibri" panose="020F0502020204030204" pitchFamily="34" charset="0"/>
            </a:endParaRPr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>
              <a:latin typeface="Calibri" panose="020F0502020204030204" pitchFamily="34" charset="0"/>
            </a:endParaRPr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80BE5A-9D85-4716-9443-9D9E66ACB5E5}" type="slidenum">
              <a:rPr lang="sl-SI" smtClean="0">
                <a:latin typeface="Calibri" panose="020F0502020204030204" pitchFamily="34" charset="0"/>
              </a:rPr>
              <a:t>‹#›</a:t>
            </a:fld>
            <a:endParaRPr lang="sl-SI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sl-SI" noProof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1319DA6-6DF2-4A27-9A00-9351F75EAB0B}" type="datetime1">
              <a:rPr lang="sl-SI" noProof="0" smtClean="0"/>
              <a:t>14. 03. 2020</a:t>
            </a:fld>
            <a:endParaRPr lang="sl-SI" noProof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1E05635-4EFD-4447-A451-86C57984FA89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1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202747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2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106132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3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299849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4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31994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5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394427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sl-SI" noProof="0" smtClean="0"/>
              <a:pPr/>
              <a:t>6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86283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7" name="Pravokotnik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 hasCustomPrompt="1"/>
          </p:nvPr>
        </p:nvSpPr>
        <p:spPr>
          <a:xfrm>
            <a:off x="609600" y="1505931"/>
            <a:ext cx="109728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9" name="Podnaslov 8"/>
          <p:cNvSpPr>
            <a:spLocks noGrp="1"/>
          </p:cNvSpPr>
          <p:nvPr>
            <p:ph type="subTitle" idx="1" hasCustomPrompt="1"/>
          </p:nvPr>
        </p:nvSpPr>
        <p:spPr>
          <a:xfrm>
            <a:off x="1727200" y="3200400"/>
            <a:ext cx="85344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/>
              <a:t>Kliknite, če želite urediti slog podnaslova matrice</a:t>
            </a:r>
            <a:endParaRPr kumimoji="0" lang="sl-SI" dirty="0"/>
          </a:p>
        </p:txBody>
      </p:sp>
      <p:sp>
        <p:nvSpPr>
          <p:cNvPr id="29" name="Označba mesta za številko diapozitiva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7" name="Označba mesta za nogo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28" name="Označba mesta za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029EF2-1973-421E-B094-E7080337556B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DB01628-23DF-4097-97DC-CA70A7A67ADC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2"/>
            <a:ext cx="2682240" cy="5851525"/>
          </a:xfrm>
        </p:spPr>
        <p:txBody>
          <a:bodyPr vert="eaVert"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9200" y="274641"/>
            <a:ext cx="7416800" cy="5851525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396F632-CC76-4FBA-B8A9-DB6FD7BBD98A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kumimoji="0" lang="sl-SI" dirty="0"/>
          </a:p>
        </p:txBody>
      </p:sp>
      <p:sp>
        <p:nvSpPr>
          <p:cNvPr id="8" name="Označba mesta za vsebino 7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1036320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 dirty="0"/>
              <a:t>Uredite sloge besedila matrice</a:t>
            </a:r>
          </a:p>
          <a:p>
            <a:pPr lvl="1" rtl="0" eaLnBrk="1" latinLnBrk="0" hangingPunct="1"/>
            <a:r>
              <a:rPr lang="sl-SI" dirty="0"/>
              <a:t>Druga raven</a:t>
            </a:r>
          </a:p>
          <a:p>
            <a:pPr lvl="2" rtl="0" eaLnBrk="1" latinLnBrk="0" hangingPunct="1"/>
            <a:r>
              <a:rPr lang="sl-SI" dirty="0"/>
              <a:t>Tretja raven</a:t>
            </a:r>
          </a:p>
          <a:p>
            <a:pPr lvl="3" rtl="0" eaLnBrk="1" latinLnBrk="0" hangingPunct="1"/>
            <a:r>
              <a:rPr lang="sl-SI" dirty="0"/>
              <a:t>Četrta raven</a:t>
            </a:r>
          </a:p>
          <a:p>
            <a:pPr lvl="4" rtl="0" eaLnBrk="1" latinLnBrk="0" hangingPunct="1"/>
            <a:r>
              <a:rPr lang="sl-SI" dirty="0"/>
              <a:t>Peta raven</a:t>
            </a:r>
            <a:endParaRPr kumimoji="0"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24D85DD-405E-467B-8474-896DEAB06042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7" name="Pravokotni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63084" y="952501"/>
            <a:ext cx="10363200" cy="1362075"/>
          </a:xfrm>
        </p:spPr>
        <p:txBody>
          <a:bodyPr rtlCol="0" anchor="b" anchorCtr="0"/>
          <a:lstStyle>
            <a:lvl1pPr algn="l">
              <a:buNone/>
              <a:defRPr sz="4000" b="0" cap="none"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963084" y="2547938"/>
            <a:ext cx="103632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CEB6373-2724-436C-98BC-5F491326C6A3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kumimoji="0" lang="sl-SI" dirty="0"/>
          </a:p>
        </p:txBody>
      </p:sp>
      <p:sp>
        <p:nvSpPr>
          <p:cNvPr id="9" name="Označba mesta za vsebino 8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499872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2" hasCustomPrompt="1"/>
          </p:nvPr>
        </p:nvSpPr>
        <p:spPr>
          <a:xfrm>
            <a:off x="6578600" y="1447800"/>
            <a:ext cx="499872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C75CB1A-ED6B-467A-90A3-360EEA28B4E7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  <a:endParaRPr lang="sl-SI" dirty="0"/>
          </a:p>
        </p:txBody>
      </p:sp>
      <p:sp>
        <p:nvSpPr>
          <p:cNvPr id="11" name="Označba mesta za vsebino 10"/>
          <p:cNvSpPr>
            <a:spLocks noGrp="1"/>
          </p:cNvSpPr>
          <p:nvPr>
            <p:ph sz="half" idx="2" hasCustomPrompt="1"/>
          </p:nvPr>
        </p:nvSpPr>
        <p:spPr>
          <a:xfrm>
            <a:off x="1219200" y="2247900"/>
            <a:ext cx="4978400" cy="38862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 hasCustomPrompt="1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  <a:endParaRPr lang="sl-SI" dirty="0"/>
          </a:p>
        </p:txBody>
      </p:sp>
      <p:sp>
        <p:nvSpPr>
          <p:cNvPr id="13" name="Označba mesta za vsebino 12"/>
          <p:cNvSpPr>
            <a:spLocks noGrp="1"/>
          </p:cNvSpPr>
          <p:nvPr>
            <p:ph sz="half" idx="4" hasCustomPrompt="1"/>
          </p:nvPr>
        </p:nvSpPr>
        <p:spPr>
          <a:xfrm>
            <a:off x="6604000" y="2247900"/>
            <a:ext cx="4978400" cy="38862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6E150AA-1908-45AD-BEBF-8119E8D3393C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kumimoji="0"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CD7241E-04C6-4532-9037-949987E3514E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A01D599-F320-4C60-ACBC-6B213A2C54BD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 useBgFill="1">
        <p:nvSpPr>
          <p:cNvPr id="9" name="Zaobljeni pravokotni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 algn="l">
              <a:buNone/>
              <a:defRPr sz="4000" b="0"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" hasCustomPrompt="1"/>
          </p:nvPr>
        </p:nvSpPr>
        <p:spPr>
          <a:xfrm>
            <a:off x="3962400" y="1600200"/>
            <a:ext cx="7620000" cy="44958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 hasCustomPrompt="1"/>
          </p:nvPr>
        </p:nvSpPr>
        <p:spPr>
          <a:xfrm>
            <a:off x="1219200" y="1600200"/>
            <a:ext cx="2540000" cy="4495800"/>
          </a:xfrm>
        </p:spPr>
        <p:txBody>
          <a:bodyPr rtlCol="0"/>
          <a:lstStyle>
            <a:lvl1pPr marL="0" indent="0">
              <a:buNone/>
              <a:defRPr sz="1800">
                <a:latin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369F19-DEB2-4EAA-A5CD-BED44FD45C68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>
              <a:latin typeface="Calibri" panose="020F050202020403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19200" y="4900550"/>
            <a:ext cx="97536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>
                <a:latin typeface="Cambria" panose="02040503050406030204" pitchFamily="18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 hasCustomPrompt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sl-SI"/>
              <a:t>Kliknite ikono, da dodate sliko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219200" y="5445825"/>
            <a:ext cx="9753600" cy="685800"/>
          </a:xfrm>
        </p:spPr>
        <p:txBody>
          <a:bodyPr rtlCol="0"/>
          <a:lstStyle>
            <a:lvl1pPr marL="0" indent="0">
              <a:buFontTx/>
              <a:buNone/>
              <a:defRPr sz="1600">
                <a:latin typeface="Calibri" panose="020F0502020204030204" pitchFamily="34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sl-SI"/>
              <a:t>Dodajte nogo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35CEDA3-F2B3-42A2-8F98-3A9C15163B8C}" type="datetime1">
              <a:rPr lang="sl-SI" smtClean="0"/>
              <a:t>14. 03. 2020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noProof="0">
              <a:latin typeface="Calibri" panose="020F0502020204030204" pitchFamily="34" charset="0"/>
            </a:endParaRPr>
          </a:p>
        </p:txBody>
      </p:sp>
      <p:sp useBgFill="1">
        <p:nvSpPr>
          <p:cNvPr id="8" name="Zaobljeni pravokotni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noProof="0">
              <a:latin typeface="Calibri" panose="020F0502020204030204" pitchFamily="34" charset="0"/>
            </a:endParaRPr>
          </a:p>
        </p:txBody>
      </p:sp>
      <p:sp>
        <p:nvSpPr>
          <p:cNvPr id="22" name="Označba mesta za naslov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sl-SI" noProof="0" dirty="0"/>
              <a:t>Uredite sloge besedila matrice</a:t>
            </a:r>
          </a:p>
          <a:p>
            <a:pPr lvl="1" rtl="0" eaLnBrk="1" latinLnBrk="0" hangingPunct="1"/>
            <a:r>
              <a:rPr lang="sl-SI" noProof="0" dirty="0"/>
              <a:t>Druga raven</a:t>
            </a:r>
          </a:p>
          <a:p>
            <a:pPr lvl="2" rtl="0" eaLnBrk="1" latinLnBrk="0" hangingPunct="1"/>
            <a:r>
              <a:rPr lang="sl-SI" noProof="0" dirty="0"/>
              <a:t>Tretja raven</a:t>
            </a:r>
          </a:p>
          <a:p>
            <a:pPr lvl="3" rtl="0" eaLnBrk="1" latinLnBrk="0" hangingPunct="1"/>
            <a:r>
              <a:rPr lang="sl-SI" noProof="0" dirty="0"/>
              <a:t>Četrta raven</a:t>
            </a:r>
          </a:p>
          <a:p>
            <a:pPr lvl="4" rtl="0" eaLnBrk="1" latinLnBrk="0" hangingPunct="1"/>
            <a:r>
              <a:rPr lang="sl-SI" noProof="0" dirty="0"/>
              <a:t>Peta raven</a:t>
            </a:r>
            <a:endParaRPr kumimoji="0" lang="sl-SI" noProof="0" dirty="0"/>
          </a:p>
        </p:txBody>
      </p:sp>
      <p:sp>
        <p:nvSpPr>
          <p:cNvPr id="23" name="Označba mesta za številko diapozitiva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sl-SI" noProof="0"/>
              <a:t>Dodajte nogo</a:t>
            </a:r>
          </a:p>
        </p:txBody>
      </p:sp>
      <p:sp>
        <p:nvSpPr>
          <p:cNvPr id="14" name="Označba mesta za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0E7C31F6-BC54-45D5-9354-0B2A3550679E}" type="datetime1">
              <a:rPr lang="sl-SI" noProof="0" smtClean="0"/>
              <a:t>14. 03. 2020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-SI" dirty="0">
                <a:latin typeface="Cambria" panose="02040503050406030204" pitchFamily="18" charset="0"/>
              </a:rPr>
              <a:t>Šport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l-SI" dirty="0">
                <a:latin typeface="Calibri" panose="020F0502020204030204" pitchFamily="34" charset="0"/>
              </a:rPr>
              <a:t>Vaje za gibljivost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72" y="4936068"/>
            <a:ext cx="2629677" cy="1447799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 rotWithShape="1">
          <a:blip r:embed="rId4"/>
          <a:srcRect l="61321" t="40975" r="5088" b="21527"/>
          <a:stretch/>
        </p:blipFill>
        <p:spPr bwMode="auto">
          <a:xfrm>
            <a:off x="9389971" y="5025044"/>
            <a:ext cx="2192429" cy="1253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>
                <a:latin typeface="Cambria" panose="02040503050406030204" pitchFamily="18" charset="0"/>
              </a:rPr>
              <a:t>1. VAJA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sz="quarter" idx="1"/>
          </p:nvPr>
        </p:nvSpPr>
        <p:spPr>
          <a:xfrm>
            <a:off x="775063" y="1447800"/>
            <a:ext cx="10807337" cy="4572000"/>
          </a:xfrm>
        </p:spPr>
        <p:txBody>
          <a:bodyPr rtlCol="0">
            <a:normAutofit/>
          </a:bodyPr>
          <a:lstStyle/>
          <a:p>
            <a:pPr rtl="0"/>
            <a:r>
              <a:rPr lang="sl-SI" dirty="0"/>
              <a:t>Stopi narazen, iztegni nogi v kolenu, gornji del telesa nagni naprej in roki iztegni proti tlom. </a:t>
            </a:r>
            <a:endParaRPr lang="sl-SI" dirty="0">
              <a:latin typeface="Calibri" panose="020F0502020204030204" pitchFamily="34" charset="0"/>
            </a:endParaRPr>
          </a:p>
          <a:p>
            <a:pPr rtl="0"/>
            <a:r>
              <a:rPr lang="sl-SI" dirty="0">
                <a:latin typeface="Calibri" panose="020F0502020204030204" pitchFamily="34" charset="0"/>
              </a:rPr>
              <a:t>Poskušaj roki čim bolj približati tlom. </a:t>
            </a:r>
          </a:p>
          <a:p>
            <a:pPr rtl="0"/>
            <a:endParaRPr lang="sl-SI" dirty="0">
              <a:latin typeface="Calibri" panose="020F0502020204030204" pitchFamily="34" charset="0"/>
            </a:endParaRPr>
          </a:p>
          <a:p>
            <a:pPr rtl="0"/>
            <a:r>
              <a:rPr lang="sl-SI" dirty="0"/>
              <a:t>Zazibaj se proti tlom </a:t>
            </a:r>
            <a:r>
              <a:rPr lang="sl-SI" b="1" u="sng" dirty="0">
                <a:solidFill>
                  <a:srgbClr val="FF0000"/>
                </a:solidFill>
              </a:rPr>
              <a:t>10 krat</a:t>
            </a:r>
            <a:r>
              <a:rPr lang="sl-SI" dirty="0"/>
              <a:t>.</a:t>
            </a:r>
          </a:p>
          <a:p>
            <a:pPr marL="0" indent="0" rtl="0">
              <a:buNone/>
            </a:pPr>
            <a:endParaRPr lang="sl-SI" dirty="0">
              <a:latin typeface="Calibri" panose="020F050202020403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893" y="3907972"/>
            <a:ext cx="2800350" cy="24574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0"/>
          <a:stretch/>
        </p:blipFill>
        <p:spPr>
          <a:xfrm>
            <a:off x="6844936" y="3907972"/>
            <a:ext cx="2847430" cy="2424798"/>
          </a:xfrm>
          <a:prstGeom prst="rect">
            <a:avLst/>
          </a:prstGeom>
        </p:spPr>
      </p:pic>
      <p:cxnSp>
        <p:nvCxnSpPr>
          <p:cNvPr id="7" name="Raven puščični povezovalnik 6"/>
          <p:cNvCxnSpPr/>
          <p:nvPr/>
        </p:nvCxnSpPr>
        <p:spPr>
          <a:xfrm>
            <a:off x="5582194" y="5120371"/>
            <a:ext cx="1088572" cy="16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/>
              <a:t>2</a:t>
            </a:r>
            <a:r>
              <a:rPr lang="sl-SI" dirty="0">
                <a:latin typeface="Cambria" panose="02040503050406030204" pitchFamily="18" charset="0"/>
              </a:rPr>
              <a:t>. VAJA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sz="quarter" idx="1"/>
          </p:nvPr>
        </p:nvSpPr>
        <p:spPr>
          <a:xfrm>
            <a:off x="775063" y="1447800"/>
            <a:ext cx="10807337" cy="4572000"/>
          </a:xfrm>
        </p:spPr>
        <p:txBody>
          <a:bodyPr rtlCol="0">
            <a:normAutofit/>
          </a:bodyPr>
          <a:lstStyle/>
          <a:p>
            <a:pPr rtl="0"/>
            <a:r>
              <a:rPr lang="sl-SI" dirty="0"/>
              <a:t>Postavi se v položaj kot je prikazan na prvi sliki. To bo tvoj začetni položaj.</a:t>
            </a:r>
            <a:endParaRPr lang="sl-SI" dirty="0">
              <a:latin typeface="Calibri" panose="020F0502020204030204" pitchFamily="34" charset="0"/>
            </a:endParaRPr>
          </a:p>
          <a:p>
            <a:pPr rtl="0"/>
            <a:r>
              <a:rPr lang="sl-SI" dirty="0">
                <a:latin typeface="Calibri" panose="020F0502020204030204" pitchFamily="34" charset="0"/>
              </a:rPr>
              <a:t>Nagni se naprej. Poskušaj se prikloniti čim bolj naprej (</a:t>
            </a:r>
            <a:r>
              <a:rPr lang="sl-SI" dirty="0"/>
              <a:t>2. slika). Pazi, da hrbet ostane raven (ne delaj grbe) in da nogi v kolenu ostaneta iztegnjeni.</a:t>
            </a:r>
          </a:p>
          <a:p>
            <a:pPr rtl="0"/>
            <a:r>
              <a:rPr lang="sl-SI" dirty="0">
                <a:latin typeface="Calibri" panose="020F0502020204030204" pitchFamily="34" charset="0"/>
              </a:rPr>
              <a:t>Vrni se v začetni položaj.</a:t>
            </a:r>
          </a:p>
          <a:p>
            <a:pPr rtl="0"/>
            <a:r>
              <a:rPr lang="sl-SI" dirty="0"/>
              <a:t>Vajo ponovi </a:t>
            </a:r>
            <a:r>
              <a:rPr lang="sl-SI" b="1" u="sng" dirty="0">
                <a:solidFill>
                  <a:srgbClr val="FF0000"/>
                </a:solidFill>
              </a:rPr>
              <a:t>10 krat</a:t>
            </a:r>
            <a:r>
              <a:rPr lang="sl-SI" dirty="0"/>
              <a:t>.</a:t>
            </a:r>
          </a:p>
          <a:p>
            <a:pPr marL="0" indent="0" rtl="0">
              <a:buNone/>
            </a:pPr>
            <a:endParaRPr lang="sl-SI" dirty="0">
              <a:latin typeface="Calibri" panose="020F0502020204030204" pitchFamily="34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5582194" y="5120371"/>
            <a:ext cx="1088572" cy="16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124" y="3733800"/>
            <a:ext cx="3009900" cy="27336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0787" y="3733800"/>
            <a:ext cx="316389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4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/>
              <a:t>3</a:t>
            </a:r>
            <a:r>
              <a:rPr lang="sl-SI" dirty="0">
                <a:latin typeface="Cambria" panose="02040503050406030204" pitchFamily="18" charset="0"/>
              </a:rPr>
              <a:t>. VAJA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sz="quarter" idx="1"/>
          </p:nvPr>
        </p:nvSpPr>
        <p:spPr>
          <a:xfrm>
            <a:off x="679269" y="1447800"/>
            <a:ext cx="10903131" cy="4572000"/>
          </a:xfrm>
        </p:spPr>
        <p:txBody>
          <a:bodyPr rtlCol="0">
            <a:normAutofit/>
          </a:bodyPr>
          <a:lstStyle/>
          <a:p>
            <a:pPr rtl="0"/>
            <a:r>
              <a:rPr lang="sl-SI" dirty="0"/>
              <a:t>Postavi se tako kot vidiš na prvi sliki (</a:t>
            </a:r>
            <a:r>
              <a:rPr lang="sl-SI" sz="1800" dirty="0"/>
              <a:t>Stopi rahlo narazen, iztegni nogi v kolenu, gornji del telesa je raven, roki sta iztegnjeni, razširjeni v višini ramen in vzporedni s tlemi.</a:t>
            </a:r>
            <a:r>
              <a:rPr lang="sl-SI" dirty="0"/>
              <a:t>).</a:t>
            </a:r>
            <a:endParaRPr lang="sl-SI" dirty="0">
              <a:latin typeface="Calibri" panose="020F0502020204030204" pitchFamily="34" charset="0"/>
            </a:endParaRPr>
          </a:p>
          <a:p>
            <a:pPr rtl="0"/>
            <a:r>
              <a:rPr lang="sl-SI" dirty="0">
                <a:latin typeface="Calibri" panose="020F0502020204030204" pitchFamily="34" charset="0"/>
              </a:rPr>
              <a:t>Z levo roko se dotakni desnega gležnja (druga stika).</a:t>
            </a:r>
          </a:p>
          <a:p>
            <a:pPr rtl="0"/>
            <a:r>
              <a:rPr lang="sl-SI" dirty="0"/>
              <a:t>Vrni se v začetni položaj.</a:t>
            </a:r>
          </a:p>
          <a:p>
            <a:pPr rtl="0"/>
            <a:r>
              <a:rPr lang="sl-SI" dirty="0">
                <a:latin typeface="Calibri" panose="020F0502020204030204" pitchFamily="34" charset="0"/>
              </a:rPr>
              <a:t>Z desno roko se dotakni levega gležnja.</a:t>
            </a:r>
          </a:p>
          <a:p>
            <a:pPr rtl="0"/>
            <a:r>
              <a:rPr lang="sl-SI" dirty="0"/>
              <a:t>Vajo ponovi </a:t>
            </a:r>
            <a:r>
              <a:rPr lang="sl-SI" b="1" u="sng" dirty="0">
                <a:solidFill>
                  <a:srgbClr val="FF0000"/>
                </a:solidFill>
              </a:rPr>
              <a:t>10 krat</a:t>
            </a:r>
            <a:r>
              <a:rPr lang="sl-SI" dirty="0"/>
              <a:t>.</a:t>
            </a:r>
            <a:endParaRPr lang="sl-SI" dirty="0">
              <a:latin typeface="Calibri" panose="020F0502020204030204" pitchFamily="34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7822859" y="5126399"/>
            <a:ext cx="1088572" cy="16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454" y="3865654"/>
            <a:ext cx="3043879" cy="27336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0988" y="3865653"/>
            <a:ext cx="28289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/>
              <a:t>4</a:t>
            </a:r>
            <a:r>
              <a:rPr lang="sl-SI" dirty="0">
                <a:latin typeface="Cambria" panose="02040503050406030204" pitchFamily="18" charset="0"/>
              </a:rPr>
              <a:t>. VAJA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sz="quarter" idx="1"/>
          </p:nvPr>
        </p:nvSpPr>
        <p:spPr>
          <a:xfrm>
            <a:off x="635726" y="1447800"/>
            <a:ext cx="10946674" cy="4572000"/>
          </a:xfrm>
        </p:spPr>
        <p:txBody>
          <a:bodyPr rtlCol="0">
            <a:normAutofit/>
          </a:bodyPr>
          <a:lstStyle/>
          <a:p>
            <a:pPr rtl="0"/>
            <a:r>
              <a:rPr lang="sl-SI" dirty="0"/>
              <a:t>Sedi na tla, iztegni nogi v kolenu, prsti na nogi so usmerjeni navzgor. </a:t>
            </a:r>
            <a:r>
              <a:rPr lang="sl-SI" sz="2000" dirty="0"/>
              <a:t>(1.slika)</a:t>
            </a:r>
          </a:p>
          <a:p>
            <a:r>
              <a:rPr lang="sl-SI" dirty="0">
                <a:latin typeface="Calibri" panose="020F0502020204030204" pitchFamily="34" charset="0"/>
              </a:rPr>
              <a:t>Roki pomikaj proti </a:t>
            </a:r>
            <a:r>
              <a:rPr lang="sl-SI" dirty="0"/>
              <a:t>gležnju „mravljice hodijo“. </a:t>
            </a:r>
            <a:r>
              <a:rPr lang="sl-SI" sz="2000" dirty="0"/>
              <a:t>(2.slika)</a:t>
            </a:r>
          </a:p>
          <a:p>
            <a:pPr rtl="0"/>
            <a:r>
              <a:rPr lang="sl-SI" dirty="0">
                <a:latin typeface="Calibri" panose="020F0502020204030204" pitchFamily="34" charset="0"/>
              </a:rPr>
              <a:t>Vrni se v začetni položaj.</a:t>
            </a:r>
          </a:p>
          <a:p>
            <a:pPr rtl="0"/>
            <a:r>
              <a:rPr lang="sl-SI" dirty="0"/>
              <a:t>Vajo ponovi </a:t>
            </a:r>
            <a:r>
              <a:rPr lang="sl-SI" b="1" u="sng" dirty="0">
                <a:solidFill>
                  <a:srgbClr val="FF0000"/>
                </a:solidFill>
              </a:rPr>
              <a:t>10 krat</a:t>
            </a:r>
            <a:r>
              <a:rPr lang="sl-SI" dirty="0"/>
              <a:t>.</a:t>
            </a:r>
            <a:endParaRPr lang="sl-SI" dirty="0">
              <a:latin typeface="Calibri" panose="020F0502020204030204" pitchFamily="34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5451565" y="5120371"/>
            <a:ext cx="1088572" cy="16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l="13329" t="3838" r="5401"/>
          <a:stretch/>
        </p:blipFill>
        <p:spPr>
          <a:xfrm>
            <a:off x="2290355" y="4005942"/>
            <a:ext cx="2856412" cy="24547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4"/>
          <a:srcRect l="9742" t="13128" r="7072" b="6110"/>
          <a:stretch/>
        </p:blipFill>
        <p:spPr>
          <a:xfrm>
            <a:off x="6729942" y="4005942"/>
            <a:ext cx="3084620" cy="2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2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/>
              <a:t>5</a:t>
            </a:r>
            <a:r>
              <a:rPr lang="sl-SI" dirty="0">
                <a:latin typeface="Cambria" panose="02040503050406030204" pitchFamily="18" charset="0"/>
              </a:rPr>
              <a:t>. VAJA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sz="quarter" idx="1"/>
          </p:nvPr>
        </p:nvSpPr>
        <p:spPr>
          <a:xfrm>
            <a:off x="696686" y="1447800"/>
            <a:ext cx="10885714" cy="4572000"/>
          </a:xfrm>
        </p:spPr>
        <p:txBody>
          <a:bodyPr rtlCol="0">
            <a:normAutofit/>
          </a:bodyPr>
          <a:lstStyle/>
          <a:p>
            <a:pPr rtl="0"/>
            <a:r>
              <a:rPr lang="sl-SI" dirty="0"/>
              <a:t>Sedi na tla, iztegni nogi v kolenu, prsti na nogi so usmerjeni navzgor, hrbet je raven, roki odročiš. </a:t>
            </a:r>
            <a:r>
              <a:rPr lang="sl-SI" sz="2000" dirty="0"/>
              <a:t>(1.slika)</a:t>
            </a:r>
          </a:p>
          <a:p>
            <a:r>
              <a:rPr lang="sl-SI" dirty="0">
                <a:latin typeface="Calibri" panose="020F0502020204030204" pitchFamily="34" charset="0"/>
              </a:rPr>
              <a:t>Prste na roki poskušaj čim bolj približati prstom na nogi. Če gre, naredi kot je na drugi sliki. Pomembno je, da </a:t>
            </a:r>
            <a:r>
              <a:rPr lang="sl-SI" dirty="0"/>
              <a:t>nogi ne pokrčiš. </a:t>
            </a:r>
            <a:endParaRPr lang="sl-SI" sz="2000" dirty="0"/>
          </a:p>
          <a:p>
            <a:pPr rtl="0"/>
            <a:r>
              <a:rPr lang="sl-SI" dirty="0">
                <a:latin typeface="Calibri" panose="020F0502020204030204" pitchFamily="34" charset="0"/>
              </a:rPr>
              <a:t>Vrni se v začetni položaj.</a:t>
            </a:r>
          </a:p>
          <a:p>
            <a:pPr rtl="0"/>
            <a:r>
              <a:rPr lang="sl-SI" dirty="0"/>
              <a:t>Vajo ponovi </a:t>
            </a:r>
            <a:r>
              <a:rPr lang="sl-SI" b="1" u="sng" dirty="0">
                <a:solidFill>
                  <a:srgbClr val="FF0000"/>
                </a:solidFill>
              </a:rPr>
              <a:t>10 krat</a:t>
            </a:r>
            <a:r>
              <a:rPr lang="sl-SI" dirty="0"/>
              <a:t>.</a:t>
            </a:r>
            <a:endParaRPr lang="sl-SI" dirty="0">
              <a:latin typeface="Calibri" panose="020F0502020204030204" pitchFamily="34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>
            <a:off x="5561579" y="5308968"/>
            <a:ext cx="1088572" cy="16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/>
          <a:srcRect l="9447" t="2733" r="4040" b="5838"/>
          <a:stretch/>
        </p:blipFill>
        <p:spPr>
          <a:xfrm>
            <a:off x="2246811" y="4188823"/>
            <a:ext cx="3065418" cy="240356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502" y="4058738"/>
            <a:ext cx="3095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3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06285" y="984296"/>
            <a:ext cx="10363200" cy="5451338"/>
          </a:xfrm>
        </p:spPr>
        <p:txBody>
          <a:bodyPr>
            <a:normAutofit/>
          </a:bodyPr>
          <a:lstStyle/>
          <a:p>
            <a:r>
              <a:rPr lang="sl-SI" dirty="0"/>
              <a:t>BRAVO!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Uspelo ti je!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sz="1400" dirty="0"/>
              <a:t>Pri izdelavi prezentacije sem si pomagala z aplikacijama </a:t>
            </a:r>
            <a:r>
              <a:rPr lang="sl-SI" sz="1400" dirty="0" err="1"/>
              <a:t>Splits</a:t>
            </a:r>
            <a:r>
              <a:rPr lang="sl-SI" sz="1400" dirty="0"/>
              <a:t> </a:t>
            </a:r>
            <a:r>
              <a:rPr lang="sl-SI" sz="1400" dirty="0" err="1"/>
              <a:t>Training</a:t>
            </a:r>
            <a:r>
              <a:rPr lang="sl-SI" sz="1400" dirty="0"/>
              <a:t> in </a:t>
            </a:r>
            <a:r>
              <a:rPr lang="sl-SI" sz="1400" dirty="0" err="1"/>
              <a:t>Viber</a:t>
            </a:r>
            <a:r>
              <a:rPr lang="sl-SI" sz="1400" dirty="0"/>
              <a:t>.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66" y="470491"/>
            <a:ext cx="6328388" cy="4621246"/>
          </a:xfrm>
        </p:spPr>
      </p:pic>
    </p:spTree>
    <p:extLst>
      <p:ext uri="{BB962C8B-B14F-4D97-AF65-F5344CB8AC3E}">
        <p14:creationId xmlns:p14="http://schemas.microsoft.com/office/powerpoint/2010/main" val="416707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stavitev poslovnega načrta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7884_TF03460662" id="{38A67DD4-690A-4A16-BBC1-25DAEC2AE348}" vid="{0982E7EF-3ECB-4C7B-897D-03F1B522B670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poslovnega načrta</Template>
  <TotalTime>52</TotalTime>
  <Words>321</Words>
  <Application>Microsoft Office PowerPoint</Application>
  <PresentationFormat>Širokozaslonsko</PresentationFormat>
  <Paragraphs>35</Paragraphs>
  <Slides>7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 2</vt:lpstr>
      <vt:lpstr>Predstavitev poslovnega načrta</vt:lpstr>
      <vt:lpstr>Šport</vt:lpstr>
      <vt:lpstr>1. VAJA</vt:lpstr>
      <vt:lpstr>2. VAJA</vt:lpstr>
      <vt:lpstr>3. VAJA</vt:lpstr>
      <vt:lpstr>4. VAJA</vt:lpstr>
      <vt:lpstr>5. VAJA</vt:lpstr>
      <vt:lpstr>BRAVO!  Uspelo ti je!      Pri izdelavi prezentacije sem si pomagala z aplikacijama Splits Training in Viber.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</dc:title>
  <dc:creator>Tanja Kralj</dc:creator>
  <cp:lastModifiedBy>Tanja Kralj</cp:lastModifiedBy>
  <cp:revision>12</cp:revision>
  <dcterms:created xsi:type="dcterms:W3CDTF">2020-03-14T06:41:23Z</dcterms:created>
  <dcterms:modified xsi:type="dcterms:W3CDTF">2020-03-14T16:10:33Z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