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80" r:id="rId5"/>
    <p:sldId id="269" r:id="rId6"/>
    <p:sldId id="284" r:id="rId7"/>
    <p:sldId id="281" r:id="rId8"/>
    <p:sldId id="282" r:id="rId9"/>
    <p:sldId id="283" r:id="rId10"/>
    <p:sldId id="285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3E8DB-DED0-0018-168B-86596130675A}" v="3" dt="2020-03-14T15:28:26.46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  <pc:docChgLst>
    <pc:chgData name="Tanja Kralj" userId="S::tanja.ropret@os-bistrica.si::46e13e99-a739-4a99-b465-8498b5e71a05" providerId="AD" clId="Web-{5003E8DB-DED0-0018-168B-86596130675A}"/>
    <pc:docChg chg="modSld">
      <pc:chgData name="Tanja Kralj" userId="S::tanja.ropret@os-bistrica.si::46e13e99-a739-4a99-b465-8498b5e71a05" providerId="AD" clId="Web-{5003E8DB-DED0-0018-168B-86596130675A}" dt="2020-03-14T15:28:26.463" v="2" actId="1076"/>
      <pc:docMkLst>
        <pc:docMk/>
      </pc:docMkLst>
      <pc:sldChg chg="modSp">
        <pc:chgData name="Tanja Kralj" userId="S::tanja.ropret@os-bistrica.si::46e13e99-a739-4a99-b465-8498b5e71a05" providerId="AD" clId="Web-{5003E8DB-DED0-0018-168B-86596130675A}" dt="2020-03-14T15:28:26.463" v="2" actId="1076"/>
        <pc:sldMkLst>
          <pc:docMk/>
          <pc:sldMk cId="3699216341" sldId="281"/>
        </pc:sldMkLst>
        <pc:cxnChg chg="mod">
          <ac:chgData name="Tanja Kralj" userId="S::tanja.ropret@os-bistrica.si::46e13e99-a739-4a99-b465-8498b5e71a05" providerId="AD" clId="Web-{5003E8DB-DED0-0018-168B-86596130675A}" dt="2020-03-14T15:28:26.463" v="2" actId="1076"/>
          <ac:cxnSpMkLst>
            <pc:docMk/>
            <pc:sldMk cId="3699216341" sldId="281"/>
            <ac:cxnSpMk id="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19. 03. 2020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19. 03. 2020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613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3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9849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1994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9442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6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628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19. 03. 2020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19. 03. 2020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mbria" panose="02040503050406030204" pitchFamily="18" charset="0"/>
              </a:rPr>
              <a:t>Šport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>
                <a:latin typeface="Calibri" panose="020F0502020204030204" pitchFamily="34" charset="0"/>
              </a:rPr>
              <a:t>Vaje za </a:t>
            </a:r>
            <a:r>
              <a:rPr lang="sl-SI" dirty="0" smtClean="0">
                <a:latin typeface="Calibri" panose="020F0502020204030204" pitchFamily="34" charset="0"/>
              </a:rPr>
              <a:t>moč (1.sklop)</a:t>
            </a:r>
            <a:endParaRPr lang="sl-SI" dirty="0"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5063" y="274638"/>
            <a:ext cx="10807337" cy="815285"/>
          </a:xfrm>
        </p:spPr>
        <p:txBody>
          <a:bodyPr rtlCol="0"/>
          <a:lstStyle/>
          <a:p>
            <a:pPr rtl="0"/>
            <a:r>
              <a:rPr lang="sl-SI" dirty="0">
                <a:latin typeface="Cambria" panose="02040503050406030204" pitchFamily="18" charset="0"/>
              </a:rPr>
              <a:t>1.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Stopi </a:t>
            </a:r>
            <a:r>
              <a:rPr lang="sl-SI" dirty="0" smtClean="0"/>
              <a:t>pokonci. </a:t>
            </a:r>
            <a:r>
              <a:rPr lang="sl-SI" dirty="0" smtClean="0"/>
              <a:t>Teci na mestu. S peto se dotakni zadnjice. Poskušaj delati čim hitreje. Hrbet naj ostane raven, telo pokonci, pomagata naj ti roki.</a:t>
            </a:r>
          </a:p>
          <a:p>
            <a:pPr marL="0" indent="0" rtl="0">
              <a:buNone/>
            </a:pPr>
            <a:endParaRPr lang="sl-SI" sz="1400" dirty="0" smtClean="0"/>
          </a:p>
          <a:p>
            <a:r>
              <a:rPr lang="sl-SI" dirty="0" smtClean="0"/>
              <a:t>Vajo izvajaj </a:t>
            </a:r>
            <a:r>
              <a:rPr lang="sl-SI" b="1" u="sng" dirty="0" smtClean="0">
                <a:solidFill>
                  <a:srgbClr val="FF0000"/>
                </a:solidFill>
              </a:rPr>
              <a:t>1 minuto</a:t>
            </a:r>
            <a:r>
              <a:rPr lang="sl-SI" dirty="0" smtClean="0"/>
              <a:t>. </a:t>
            </a:r>
            <a:endParaRPr lang="sl-SI" dirty="0"/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300988" y="4524270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498" y="4520219"/>
            <a:ext cx="1170533" cy="15851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4699" r="30735"/>
          <a:stretch/>
        </p:blipFill>
        <p:spPr>
          <a:xfrm>
            <a:off x="6448510" y="3316850"/>
            <a:ext cx="1164261" cy="30608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14958" r="24335"/>
          <a:stretch/>
        </p:blipFill>
        <p:spPr>
          <a:xfrm>
            <a:off x="3538832" y="3316850"/>
            <a:ext cx="1543897" cy="306082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/>
          <a:srcRect l="20662" r="25058"/>
          <a:stretch/>
        </p:blipFill>
        <p:spPr>
          <a:xfrm>
            <a:off x="9060699" y="3316850"/>
            <a:ext cx="1565846" cy="306082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/>
          <a:srcRect l="10660" r="22865"/>
          <a:stretch/>
        </p:blipFill>
        <p:spPr>
          <a:xfrm>
            <a:off x="625791" y="3340156"/>
            <a:ext cx="1696190" cy="312248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47" y="4486294"/>
            <a:ext cx="117053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5063" y="274638"/>
            <a:ext cx="10807337" cy="810584"/>
          </a:xfrm>
        </p:spPr>
        <p:txBody>
          <a:bodyPr rtlCol="0"/>
          <a:lstStyle/>
          <a:p>
            <a:pPr rtl="0"/>
            <a:r>
              <a:rPr lang="sl-SI" dirty="0"/>
              <a:t>2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775063" y="1447800"/>
            <a:ext cx="10807337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Stojiš ravno, nogi sta skupaj, roki spuščeni ob telesu.</a:t>
            </a:r>
          </a:p>
          <a:p>
            <a:pPr rtl="0"/>
            <a:r>
              <a:rPr lang="sl-SI" dirty="0" smtClean="0"/>
              <a:t>Skočiš v zrak, nogi daš narazen in z rokami zamahni nad glavo.</a:t>
            </a:r>
          </a:p>
          <a:p>
            <a:pPr rtl="0"/>
            <a:r>
              <a:rPr lang="sl-SI" dirty="0" smtClean="0"/>
              <a:t>Skočiš nazaj v začetni položaj. Nato ponovi.</a:t>
            </a:r>
          </a:p>
          <a:p>
            <a:pPr rtl="0"/>
            <a:r>
              <a:rPr lang="sl-SI" dirty="0" smtClean="0"/>
              <a:t>Vajo izvajaj </a:t>
            </a:r>
            <a:r>
              <a:rPr lang="sl-SI" b="1" u="sng" dirty="0" smtClean="0">
                <a:solidFill>
                  <a:srgbClr val="FF0000"/>
                </a:solidFill>
              </a:rPr>
              <a:t>1 minuto</a:t>
            </a:r>
            <a:r>
              <a:rPr lang="sl-SI" dirty="0" smtClean="0"/>
              <a:t>.</a:t>
            </a:r>
            <a:endParaRPr lang="sl-SI" dirty="0"/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731802" y="4621128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6" y="4535429"/>
            <a:ext cx="1170533" cy="1585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27374" r="28759"/>
          <a:stretch/>
        </p:blipFill>
        <p:spPr>
          <a:xfrm>
            <a:off x="391886" y="3535362"/>
            <a:ext cx="827314" cy="2514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03" y="3535362"/>
            <a:ext cx="2696956" cy="25146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65" y="4446918"/>
            <a:ext cx="1000979" cy="2104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6"/>
          <a:srcRect l="18872" t="4027" r="20335"/>
          <a:stretch/>
        </p:blipFill>
        <p:spPr>
          <a:xfrm>
            <a:off x="5394746" y="3472608"/>
            <a:ext cx="1271083" cy="254719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630" y="3472608"/>
            <a:ext cx="2444097" cy="252077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5727" y="4402791"/>
            <a:ext cx="662341" cy="26527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9125" y="3505457"/>
            <a:ext cx="82912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79269" y="274638"/>
            <a:ext cx="10903131" cy="770391"/>
          </a:xfrm>
        </p:spPr>
        <p:txBody>
          <a:bodyPr rtlCol="0"/>
          <a:lstStyle/>
          <a:p>
            <a:pPr rtl="0"/>
            <a:r>
              <a:rPr lang="sl-SI" dirty="0"/>
              <a:t>3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79269" y="1447800"/>
            <a:ext cx="10903131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Ulezi se na tla kot kaže prva slika. </a:t>
            </a:r>
            <a:r>
              <a:rPr lang="sl-SI" sz="2000" dirty="0" smtClean="0"/>
              <a:t>(Nogi pokrči, roki iztegni.)</a:t>
            </a:r>
          </a:p>
          <a:p>
            <a:pPr rtl="0"/>
            <a:r>
              <a:rPr lang="sl-SI" dirty="0"/>
              <a:t>Dvigni zgornji del trupa. Preštej počasi do 5 in se vrni v začetni položaj.</a:t>
            </a:r>
          </a:p>
          <a:p>
            <a:pPr rtl="0"/>
            <a:endParaRPr lang="sl-SI" sz="2000" dirty="0" smtClean="0"/>
          </a:p>
          <a:p>
            <a:pPr rtl="0"/>
            <a:endParaRPr lang="sl-SI" b="1" u="sng" dirty="0" smtClean="0">
              <a:solidFill>
                <a:srgbClr val="FF0000"/>
              </a:solidFill>
            </a:endParaRPr>
          </a:p>
          <a:p>
            <a:pPr rtl="0"/>
            <a:r>
              <a:rPr lang="sl-SI" b="1" u="sng" dirty="0" smtClean="0">
                <a:solidFill>
                  <a:srgbClr val="FF0000"/>
                </a:solidFill>
              </a:rPr>
              <a:t>Vajo ponovi 10 krat</a:t>
            </a:r>
            <a:r>
              <a:rPr lang="sl-SI" b="1" u="sng" dirty="0" smtClean="0">
                <a:solidFill>
                  <a:srgbClr val="FF0000"/>
                </a:solidFill>
              </a:rPr>
              <a:t>.     </a:t>
            </a:r>
            <a:endParaRPr lang="sl-SI" b="1" u="sng" dirty="0" smtClean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8556" t="27349" r="7107" b="7671"/>
          <a:stretch/>
        </p:blipFill>
        <p:spPr>
          <a:xfrm>
            <a:off x="1566976" y="4592097"/>
            <a:ext cx="3898472" cy="16881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8811" t="20614" r="4693" b="17776"/>
          <a:stretch/>
        </p:blipFill>
        <p:spPr>
          <a:xfrm>
            <a:off x="7177119" y="4592097"/>
            <a:ext cx="3283214" cy="16925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017" y="5277648"/>
            <a:ext cx="117053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35726" y="274638"/>
            <a:ext cx="10946674" cy="740246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>4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35726" y="1447800"/>
            <a:ext cx="1094667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Naredi </a:t>
            </a:r>
            <a:r>
              <a:rPr lang="sl-SI" b="1" u="sng" dirty="0" smtClean="0">
                <a:solidFill>
                  <a:srgbClr val="FF0000"/>
                </a:solidFill>
              </a:rPr>
              <a:t>PRAVE</a:t>
            </a:r>
            <a:r>
              <a:rPr lang="sl-SI" dirty="0" smtClean="0"/>
              <a:t> sklece. </a:t>
            </a:r>
          </a:p>
          <a:p>
            <a:pPr rtl="0"/>
            <a:r>
              <a:rPr lang="sl-SI" dirty="0" smtClean="0"/>
              <a:t>Telo naj bo ravno in ostaja ves čas v enakem položaju. </a:t>
            </a:r>
            <a:r>
              <a:rPr lang="sl-SI" dirty="0" smtClean="0"/>
              <a:t>Pokrčiš in iztegneš samo roki v komolcu.</a:t>
            </a:r>
            <a:endParaRPr lang="sl-SI" dirty="0">
              <a:latin typeface="Calibri" panose="020F0502020204030204" pitchFamily="34" charset="0"/>
            </a:endParaRPr>
          </a:p>
          <a:p>
            <a:pPr marL="0" indent="0" rtl="0">
              <a:buNone/>
            </a:pPr>
            <a:endParaRPr lang="sl-SI" dirty="0"/>
          </a:p>
          <a:p>
            <a:pPr marL="0" indent="0" rtl="0">
              <a:buNone/>
            </a:pPr>
            <a:r>
              <a:rPr lang="sl-SI" dirty="0" smtClean="0"/>
              <a:t>Naredi </a:t>
            </a:r>
            <a:r>
              <a:rPr lang="sl-SI" b="1" u="sng" dirty="0" smtClean="0">
                <a:solidFill>
                  <a:srgbClr val="FF0000"/>
                </a:solidFill>
              </a:rPr>
              <a:t>5 sklec</a:t>
            </a:r>
            <a:r>
              <a:rPr lang="sl-SI" dirty="0" smtClean="0"/>
              <a:t>.</a:t>
            </a:r>
            <a:endParaRPr lang="sl-SI" dirty="0">
              <a:latin typeface="Calibri" panose="020F050202020403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451565" y="5120371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18169" b="19989"/>
          <a:stretch/>
        </p:blipFill>
        <p:spPr>
          <a:xfrm>
            <a:off x="1145669" y="4290647"/>
            <a:ext cx="4001450" cy="19100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25937" b="13702"/>
          <a:stretch/>
        </p:blipFill>
        <p:spPr>
          <a:xfrm>
            <a:off x="6844583" y="4290647"/>
            <a:ext cx="4208288" cy="19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96686" y="274638"/>
            <a:ext cx="10885714" cy="810584"/>
          </a:xfrm>
        </p:spPr>
        <p:txBody>
          <a:bodyPr rtlCol="0"/>
          <a:lstStyle/>
          <a:p>
            <a:pPr rtl="0"/>
            <a:r>
              <a:rPr lang="sl-SI" dirty="0"/>
              <a:t>5</a:t>
            </a:r>
            <a:r>
              <a:rPr lang="sl-SI" dirty="0">
                <a:latin typeface="Cambria" panose="02040503050406030204" pitchFamily="18" charset="0"/>
              </a:rPr>
              <a:t>. VAJA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sz="quarter" idx="1"/>
          </p:nvPr>
        </p:nvSpPr>
        <p:spPr>
          <a:xfrm>
            <a:off x="696686" y="1447800"/>
            <a:ext cx="10885714" cy="4572000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Stojiš pokonci </a:t>
            </a:r>
            <a:r>
              <a:rPr lang="sl-SI" sz="2000" dirty="0" smtClean="0"/>
              <a:t>(1.slika</a:t>
            </a:r>
            <a:r>
              <a:rPr lang="sl-SI" sz="2000" dirty="0"/>
              <a:t>)</a:t>
            </a:r>
          </a:p>
          <a:p>
            <a:r>
              <a:rPr lang="sl-SI" dirty="0" smtClean="0">
                <a:latin typeface="Calibri" panose="020F0502020204030204" pitchFamily="34" charset="0"/>
              </a:rPr>
              <a:t>Premakni desno nogo v stran in </a:t>
            </a:r>
            <a:r>
              <a:rPr lang="sl-SI" dirty="0" smtClean="0"/>
              <a:t>se znižaj medtem ko leva noga ostane iztegnjena </a:t>
            </a:r>
            <a:r>
              <a:rPr lang="sl-SI" sz="2000" dirty="0"/>
              <a:t>(2.slika). </a:t>
            </a:r>
            <a:r>
              <a:rPr lang="sl-SI" dirty="0" smtClean="0"/>
              <a:t>Vrni se v začetni položaj </a:t>
            </a:r>
            <a:r>
              <a:rPr lang="sl-SI" sz="2000" dirty="0"/>
              <a:t>(3.slika</a:t>
            </a:r>
            <a:r>
              <a:rPr lang="sl-SI" sz="2000" dirty="0" smtClean="0"/>
              <a:t>).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sl-SI" dirty="0">
                <a:solidFill>
                  <a:prstClr val="black"/>
                </a:solidFill>
              </a:rPr>
              <a:t>Premakni </a:t>
            </a:r>
            <a:r>
              <a:rPr lang="sl-SI" dirty="0" smtClean="0">
                <a:solidFill>
                  <a:prstClr val="black"/>
                </a:solidFill>
              </a:rPr>
              <a:t>levo </a:t>
            </a:r>
            <a:r>
              <a:rPr lang="sl-SI" dirty="0">
                <a:solidFill>
                  <a:prstClr val="black"/>
                </a:solidFill>
              </a:rPr>
              <a:t>nogo v stran in se znižaj medtem ko </a:t>
            </a:r>
            <a:r>
              <a:rPr lang="sl-SI" dirty="0" smtClean="0">
                <a:solidFill>
                  <a:prstClr val="black"/>
                </a:solidFill>
              </a:rPr>
              <a:t>desna </a:t>
            </a:r>
            <a:r>
              <a:rPr lang="sl-SI" dirty="0">
                <a:solidFill>
                  <a:prstClr val="black"/>
                </a:solidFill>
              </a:rPr>
              <a:t>noga ostane iztegnjena </a:t>
            </a:r>
            <a:r>
              <a:rPr lang="sl-SI" sz="2000" dirty="0" smtClean="0">
                <a:solidFill>
                  <a:prstClr val="black"/>
                </a:solidFill>
              </a:rPr>
              <a:t>(4.slika</a:t>
            </a:r>
            <a:r>
              <a:rPr lang="sl-SI" sz="2000" dirty="0">
                <a:solidFill>
                  <a:prstClr val="black"/>
                </a:solidFill>
              </a:rPr>
              <a:t>). </a:t>
            </a:r>
            <a:r>
              <a:rPr lang="sl-SI" dirty="0">
                <a:solidFill>
                  <a:prstClr val="black"/>
                </a:solidFill>
              </a:rPr>
              <a:t>Vrni se v začetni </a:t>
            </a:r>
            <a:r>
              <a:rPr lang="sl-SI" dirty="0" smtClean="0">
                <a:solidFill>
                  <a:prstClr val="black"/>
                </a:solidFill>
              </a:rPr>
              <a:t>položaj.         </a:t>
            </a:r>
            <a:r>
              <a:rPr lang="sl-SI" sz="3200" b="1" u="sng" dirty="0" smtClean="0">
                <a:solidFill>
                  <a:srgbClr val="FF0000"/>
                </a:solidFill>
              </a:rPr>
              <a:t>PONOVI 10 krat.</a:t>
            </a:r>
            <a:endParaRPr lang="sl-SI" sz="28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1697143" y="4842724"/>
            <a:ext cx="1088572" cy="1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4854" t="8154" r="23872" b="9795"/>
          <a:stretch/>
        </p:blipFill>
        <p:spPr>
          <a:xfrm>
            <a:off x="297379" y="3953049"/>
            <a:ext cx="1356528" cy="27286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308" y="3950450"/>
            <a:ext cx="1353429" cy="273124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027" y="3953049"/>
            <a:ext cx="2674479" cy="274877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747" y="3966742"/>
            <a:ext cx="2513580" cy="274966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276" y="4779795"/>
            <a:ext cx="1170533" cy="15851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973" y="4779795"/>
            <a:ext cx="117053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85" y="984296"/>
            <a:ext cx="10363200" cy="5451338"/>
          </a:xfrm>
        </p:spPr>
        <p:txBody>
          <a:bodyPr>
            <a:normAutofit/>
          </a:bodyPr>
          <a:lstStyle/>
          <a:p>
            <a:r>
              <a:rPr lang="sl-SI" dirty="0"/>
              <a:t>BRAVO!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Uspelo ti je!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1400" dirty="0"/>
              <a:t>Pri izdelavi prezentacije sem si pomagala z aplikacijama </a:t>
            </a:r>
            <a:r>
              <a:rPr lang="sl-SI" sz="1400" dirty="0" err="1"/>
              <a:t>Splits</a:t>
            </a:r>
            <a:r>
              <a:rPr lang="sl-SI" sz="1400" dirty="0"/>
              <a:t> </a:t>
            </a:r>
            <a:r>
              <a:rPr lang="sl-SI" sz="1400" dirty="0" err="1" smtClean="0"/>
              <a:t>Training</a:t>
            </a:r>
            <a:r>
              <a:rPr lang="sl-SI" sz="1400" dirty="0" smtClean="0"/>
              <a:t>,  30 </a:t>
            </a:r>
            <a:r>
              <a:rPr lang="sl-SI" sz="1400" dirty="0" err="1" smtClean="0"/>
              <a:t>Days</a:t>
            </a:r>
            <a:r>
              <a:rPr lang="sl-SI" sz="1400" dirty="0" smtClean="0"/>
              <a:t> </a:t>
            </a:r>
            <a:r>
              <a:rPr lang="sl-SI" sz="1400" dirty="0" err="1" smtClean="0"/>
              <a:t>Fitness</a:t>
            </a:r>
            <a:r>
              <a:rPr lang="sl-SI" sz="1400" dirty="0" smtClean="0"/>
              <a:t> in </a:t>
            </a:r>
            <a:r>
              <a:rPr lang="sl-SI" sz="1400" dirty="0" err="1"/>
              <a:t>Viber</a:t>
            </a:r>
            <a:r>
              <a:rPr lang="sl-SI" sz="1400" dirty="0"/>
              <a:t>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3224" t="55586" r="3467" b="26392"/>
          <a:stretch/>
        </p:blipFill>
        <p:spPr>
          <a:xfrm>
            <a:off x="4719374" y="1125415"/>
            <a:ext cx="6092653" cy="42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D4D7073A73140969F338F3B5EF11D" ma:contentTypeVersion="11" ma:contentTypeDescription="Ustvari nov dokument." ma:contentTypeScope="" ma:versionID="a6f375b723c5f0b4c53f65c0718fed49">
  <xsd:schema xmlns:xsd="http://www.w3.org/2001/XMLSchema" xmlns:xs="http://www.w3.org/2001/XMLSchema" xmlns:p="http://schemas.microsoft.com/office/2006/metadata/properties" xmlns:ns3="93b6ca84-ddab-4725-8be1-069a78c724af" xmlns:ns4="70690976-f28a-4a3c-8ed5-ecdbaee13a16" targetNamespace="http://schemas.microsoft.com/office/2006/metadata/properties" ma:root="true" ma:fieldsID="ab2f579f112cb5ea9e36adc37ddaa657" ns3:_="" ns4:_="">
    <xsd:import namespace="93b6ca84-ddab-4725-8be1-069a78c724af"/>
    <xsd:import namespace="70690976-f28a-4a3c-8ed5-ecdbaee13a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ca84-ddab-4725-8be1-069a78c72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90976-f28a-4a3c-8ed5-ecdbaee13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C38B5E-9FBB-41D0-835D-54A5A39C5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D6BA8-93EA-4871-B7E3-B07DA48E2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339A65-B9E1-4475-A293-E57EEA6AAF39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0690976-f28a-4a3c-8ed5-ecdbaee13a16"/>
    <ds:schemaRef ds:uri="93b6ca84-ddab-4725-8be1-069a78c724af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178</TotalTime>
  <Words>257</Words>
  <Application>Microsoft Office PowerPoint</Application>
  <PresentationFormat>Širokozaslonsko</PresentationFormat>
  <Paragraphs>33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 2</vt:lpstr>
      <vt:lpstr>Predstavitev poslovnega načrta</vt:lpstr>
      <vt:lpstr>Šport</vt:lpstr>
      <vt:lpstr>1. VAJA</vt:lpstr>
      <vt:lpstr>2. VAJA</vt:lpstr>
      <vt:lpstr>3. VAJA</vt:lpstr>
      <vt:lpstr>4. VAJA</vt:lpstr>
      <vt:lpstr>5. VAJA</vt:lpstr>
      <vt:lpstr>BRAVO!  Uspelo ti je!      Pri izdelavi prezentacije sem si pomagala z aplikacijama Splits Training,  30 Days Fitness in Viber.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25</cp:revision>
  <dcterms:created xsi:type="dcterms:W3CDTF">2020-03-14T06:41:23Z</dcterms:created>
  <dcterms:modified xsi:type="dcterms:W3CDTF">2020-03-19T18:59:28Z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0x010100F53D4D7073A73140969F338F3B5EF11D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