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>
        <p:scale>
          <a:sx n="101" d="100"/>
          <a:sy n="101" d="100"/>
        </p:scale>
        <p:origin x="-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15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507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667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39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184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0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29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816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12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311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0BDD-3C9C-45B4-936F-D5DEE15FC0ED}" type="datetimeFigureOut">
              <a:rPr lang="sl-SI" smtClean="0"/>
              <a:t>18.5.2020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2809D-BB46-4F29-B96D-EEDC101755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67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16600" dirty="0">
                <a:latin typeface="Arial" panose="020B0604020202020204" pitchFamily="34" charset="0"/>
                <a:cs typeface="Arial" panose="020B0604020202020204" pitchFamily="34" charset="0"/>
              </a:rPr>
              <a:t>HIGIENA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NAMENJENO UČENCEM 2. RAZREDA OSNOVNE ŠOLE</a:t>
            </a:r>
          </a:p>
          <a:p>
            <a:endParaRPr lang="sl-SI" dirty="0"/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SARA POLIČNIK, MATEJA KVARTUH, TINA ČEŠEK GRMEK</a:t>
            </a:r>
          </a:p>
        </p:txBody>
      </p:sp>
    </p:spTree>
    <p:extLst>
      <p:ext uri="{BB962C8B-B14F-4D97-AF65-F5344CB8AC3E}">
        <p14:creationId xmlns:p14="http://schemas.microsoft.com/office/powerpoint/2010/main" val="978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KO UPORABIM ROBČEK, GA VRŽEM V KOŠ.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2554" y="1825625"/>
            <a:ext cx="29008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b="1" dirty="0">
                <a:latin typeface="Arial" panose="020B0604020202020204" pitchFamily="34" charset="0"/>
                <a:cs typeface="Arial" panose="020B0604020202020204" pitchFamily="34" charset="0"/>
              </a:rPr>
              <a:t>ZOBJE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4400" dirty="0"/>
          </a:p>
          <a:p>
            <a:pPr marL="0" indent="0">
              <a:buNone/>
            </a:pP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Z ZOBMI HRANO DOBRO PREŽVEČIMO.</a:t>
            </a:r>
          </a:p>
        </p:txBody>
      </p:sp>
      <p:pic>
        <p:nvPicPr>
          <p:cNvPr id="10" name="Označba mesta vsebine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2486" y="3638490"/>
            <a:ext cx="4364392" cy="25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JABOLKA SO KORISTNA ZA ZOBE IN DLESNI.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3215" y="365125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ZOBE VSAK DAN PRAVILNO UMIVAM.</a:t>
            </a: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9491"/>
            <a:ext cx="5181600" cy="34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REDNO OBISKUJEM ZOBOZDRAVNIKA.</a:t>
            </a:r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87588"/>
            <a:ext cx="5181600" cy="34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b="1" dirty="0">
                <a:latin typeface="Arial" panose="020B0604020202020204" pitchFamily="34" charset="0"/>
                <a:cs typeface="Arial" panose="020B0604020202020204" pitchFamily="34" charset="0"/>
              </a:rPr>
              <a:t>ROKE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4400" dirty="0"/>
          </a:p>
          <a:p>
            <a:pPr marL="0" indent="0">
              <a:buNone/>
            </a:pP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ROKE SI UMIVAM VEČKRAT NA DAN.</a:t>
            </a: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b="1" dirty="0">
                <a:latin typeface="Arial" panose="020B0604020202020204" pitchFamily="34" charset="0"/>
                <a:cs typeface="Arial" panose="020B0604020202020204" pitchFamily="34" charset="0"/>
              </a:rPr>
              <a:t>TELO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ZVEČER SI UMIJEM CELO TELO.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5897" y="1825625"/>
            <a:ext cx="35942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VSAK DAN SI OBLEČEM SVEŽE PERILO.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2900" y="1825625"/>
            <a:ext cx="33601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NA NOGAH NOHTE POSTRIŽEM NARAVNOST, NA ROKAH PA NA OKROGLO.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3D4D7073A73140969F338F3B5EF11D" ma:contentTypeVersion="11" ma:contentTypeDescription="Ustvari nov dokument." ma:contentTypeScope="" ma:versionID="a6f375b723c5f0b4c53f65c0718fed49">
  <xsd:schema xmlns:xsd="http://www.w3.org/2001/XMLSchema" xmlns:xs="http://www.w3.org/2001/XMLSchema" xmlns:p="http://schemas.microsoft.com/office/2006/metadata/properties" xmlns:ns3="93b6ca84-ddab-4725-8be1-069a78c724af" xmlns:ns4="70690976-f28a-4a3c-8ed5-ecdbaee13a16" targetNamespace="http://schemas.microsoft.com/office/2006/metadata/properties" ma:root="true" ma:fieldsID="ab2f579f112cb5ea9e36adc37ddaa657" ns3:_="" ns4:_="">
    <xsd:import namespace="93b6ca84-ddab-4725-8be1-069a78c724af"/>
    <xsd:import namespace="70690976-f28a-4a3c-8ed5-ecdbaee13a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6ca84-ddab-4725-8be1-069a78c724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90976-f28a-4a3c-8ed5-ecdbaee13a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DB823-4184-4A60-9ED6-399CDD21A3DC}">
  <ds:schemaRefs>
    <ds:schemaRef ds:uri="http://schemas.openxmlformats.org/package/2006/metadata/core-properties"/>
    <ds:schemaRef ds:uri="70690976-f28a-4a3c-8ed5-ecdbaee13a16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93b6ca84-ddab-4725-8be1-069a78c724af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BDD39A-545D-4C91-9B99-2922E480F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485347-BED1-4E7E-AD4F-19295EA42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b6ca84-ddab-4725-8be1-069a78c724af"/>
    <ds:schemaRef ds:uri="70690976-f28a-4a3c-8ed5-ecdbaee13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85</Words>
  <Application>Microsoft Office PowerPoint</Application>
  <PresentationFormat>Po meri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HIGIENA</vt:lpstr>
      <vt:lpstr>ZOBJE</vt:lpstr>
      <vt:lpstr>PowerPointova predstavitev</vt:lpstr>
      <vt:lpstr>PowerPointova predstavitev</vt:lpstr>
      <vt:lpstr>PowerPointova predstavitev</vt:lpstr>
      <vt:lpstr>ROKE</vt:lpstr>
      <vt:lpstr>TELO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HIGIENA</dc:title>
  <dc:creator>Moji podatki</dc:creator>
  <cp:lastModifiedBy>POS15</cp:lastModifiedBy>
  <cp:revision>4</cp:revision>
  <dcterms:created xsi:type="dcterms:W3CDTF">2017-06-05T17:43:51Z</dcterms:created>
  <dcterms:modified xsi:type="dcterms:W3CDTF">2020-05-18T07:57:01Z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0x010100F53D4D7073A73140969F338F3B5EF11D</vt:lpwstr>
  </property>
</Properties>
</file>