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8948D-B066-4228-AE51-C15F001F31D0}" type="datetimeFigureOut">
              <a:rPr lang="sl-SI" smtClean="0"/>
              <a:pPr/>
              <a:t>16. 10. 2020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57224" y="4786322"/>
            <a:ext cx="7772400" cy="1671648"/>
          </a:xfrm>
        </p:spPr>
        <p:txBody>
          <a:bodyPr>
            <a:normAutofit/>
          </a:bodyPr>
          <a:lstStyle/>
          <a:p>
            <a:r>
              <a:rPr lang="sl-SI" sz="6600" dirty="0" smtClean="0">
                <a:solidFill>
                  <a:schemeClr val="bg1"/>
                </a:solidFill>
                <a:latin typeface="Broadway BT" pitchFamily="82" charset="0"/>
              </a:rPr>
              <a:t>V SADOVNJAKU</a:t>
            </a:r>
            <a:endParaRPr lang="sl-SI" sz="6600" dirty="0">
              <a:solidFill>
                <a:schemeClr val="bg1"/>
              </a:solidFill>
              <a:latin typeface="Broadway B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785813"/>
            <a:ext cx="4429125" cy="294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4429125"/>
            <a:ext cx="2214562" cy="1662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143000"/>
            <a:ext cx="2000250" cy="26590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4286250"/>
            <a:ext cx="3017837" cy="20716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313" y="1143000"/>
            <a:ext cx="1571625" cy="2355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4143375"/>
            <a:ext cx="2794000" cy="20716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Klavdija Štrancar</a:t>
            </a:r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857250" y="2428875"/>
            <a:ext cx="7500938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l-SI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Uporabljene fotografije so last avtorjev.</a:t>
            </a: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Prosojnice </a:t>
            </a:r>
          </a:p>
          <a:p>
            <a:pPr algn="ctr">
              <a:defRPr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so namenjene pridobivanju nove snovi </a:t>
            </a:r>
          </a:p>
          <a:p>
            <a:pPr algn="ctr">
              <a:defRPr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pri spoznavanju okolja.</a:t>
            </a: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</a:rPr>
              <a:t>Ajdovščina, 5.5. 2009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0638" y="642938"/>
            <a:ext cx="3543300" cy="29289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3643313"/>
            <a:ext cx="3405188" cy="25606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3714750"/>
            <a:ext cx="3571875" cy="2679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571500"/>
            <a:ext cx="4038600" cy="2919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Ograd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285750"/>
            <a:ext cx="3786187" cy="3163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663" y="3476625"/>
            <a:ext cx="4025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85750"/>
            <a:ext cx="4071938" cy="3054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3571875"/>
            <a:ext cx="3643312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grad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4286250" cy="2828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428625"/>
            <a:ext cx="3810000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357563"/>
            <a:ext cx="4267200" cy="3200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3500438"/>
            <a:ext cx="3905250" cy="29289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643313"/>
            <a:ext cx="3929062" cy="2967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42938"/>
            <a:ext cx="4333875" cy="2881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642938"/>
            <a:ext cx="4022725" cy="4857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429000"/>
            <a:ext cx="3929062" cy="2946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428625"/>
            <a:ext cx="3810000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429000"/>
            <a:ext cx="3286125" cy="2905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428625"/>
            <a:ext cx="3657600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551238"/>
            <a:ext cx="3643312" cy="2720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85750"/>
            <a:ext cx="2754312" cy="41417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572000"/>
            <a:ext cx="2190750" cy="16430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285750"/>
            <a:ext cx="4191000" cy="3143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714375"/>
            <a:ext cx="3409950" cy="5000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3643313"/>
            <a:ext cx="2184400" cy="24717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714375"/>
            <a:ext cx="3822700" cy="2514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3500438"/>
            <a:ext cx="2286000" cy="228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357188"/>
            <a:ext cx="1911350" cy="2914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85750"/>
            <a:ext cx="3048000" cy="304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2071688"/>
            <a:ext cx="2670175" cy="3981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643313"/>
            <a:ext cx="2143125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38" y="3643313"/>
            <a:ext cx="2370137" cy="2862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</Words>
  <Application>Microsoft Office PowerPoint</Application>
  <PresentationFormat>Diaprojekcija na zaslonu (4:3)</PresentationFormat>
  <Paragraphs>24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Broadway BT</vt:lpstr>
      <vt:lpstr>Calibri</vt:lpstr>
      <vt:lpstr>Officeova tema</vt:lpstr>
      <vt:lpstr>V SADOVNJAKU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SADOVNJAKU</dc:title>
  <dc:creator>Klavdija Štrancar</dc:creator>
  <cp:lastModifiedBy>Tanja Kralj</cp:lastModifiedBy>
  <cp:revision>4</cp:revision>
  <dcterms:created xsi:type="dcterms:W3CDTF">2009-05-08T18:14:52Z</dcterms:created>
  <dcterms:modified xsi:type="dcterms:W3CDTF">2020-10-16T05:18:09Z</dcterms:modified>
</cp:coreProperties>
</file>