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80" r:id="rId2"/>
    <p:sldId id="269" r:id="rId3"/>
    <p:sldId id="270" r:id="rId4"/>
    <p:sldId id="281" r:id="rId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A6381-311D-7578-2A7B-966E16E2F3BB}" v="35" dt="2020-04-07T05:36:43.44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Kralj" userId="S::tanja.ropret@os-bistrica.si::46e13e99-a739-4a99-b465-8498b5e71a05" providerId="AD" clId="Web-{5A2A6381-311D-7578-2A7B-966E16E2F3BB}"/>
    <pc:docChg chg="modSld">
      <pc:chgData name="Tanja Kralj" userId="S::tanja.ropret@os-bistrica.si::46e13e99-a739-4a99-b465-8498b5e71a05" providerId="AD" clId="Web-{5A2A6381-311D-7578-2A7B-966E16E2F3BB}" dt="2020-04-07T05:36:40.724" v="33" actId="20577"/>
      <pc:docMkLst>
        <pc:docMk/>
      </pc:docMkLst>
      <pc:sldChg chg="modSp">
        <pc:chgData name="Tanja Kralj" userId="S::tanja.ropret@os-bistrica.si::46e13e99-a739-4a99-b465-8498b5e71a05" providerId="AD" clId="Web-{5A2A6381-311D-7578-2A7B-966E16E2F3BB}" dt="2020-04-07T05:36:38.958" v="31" actId="20577"/>
        <pc:sldMkLst>
          <pc:docMk/>
          <pc:sldMk cId="1566073541" sldId="280"/>
        </pc:sldMkLst>
        <pc:spChg chg="mod">
          <ac:chgData name="Tanja Kralj" userId="S::tanja.ropret@os-bistrica.si::46e13e99-a739-4a99-b465-8498b5e71a05" providerId="AD" clId="Web-{5A2A6381-311D-7578-2A7B-966E16E2F3BB}" dt="2020-04-07T05:36:30.255" v="12" actId="20577"/>
          <ac:spMkLst>
            <pc:docMk/>
            <pc:sldMk cId="1566073541" sldId="280"/>
            <ac:spMk id="3" creationId="{00000000-0000-0000-0000-000000000000}"/>
          </ac:spMkLst>
        </pc:spChg>
        <pc:spChg chg="mod">
          <ac:chgData name="Tanja Kralj" userId="S::tanja.ropret@os-bistrica.si::46e13e99-a739-4a99-b465-8498b5e71a05" providerId="AD" clId="Web-{5A2A6381-311D-7578-2A7B-966E16E2F3BB}" dt="2020-04-07T05:36:38.958" v="31" actId="20577"/>
          <ac:spMkLst>
            <pc:docMk/>
            <pc:sldMk cId="1566073541" sldId="280"/>
            <ac:spMk id="4" creationId="{00000000-0000-0000-0000-000000000000}"/>
          </ac:spMkLst>
        </pc:spChg>
      </pc:sldChg>
    </pc:docChg>
  </pc:docChgLst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10:32.185" v="4"/>
      <pc:docMkLst>
        <pc:docMk/>
      </pc:docMkLst>
      <pc:sldChg chg="modSp">
        <pc:chgData name="Fake Test User" userId="SID-0" providerId="Test" clId="FakeClientId" dt="2018-11-27T09:06:37.608" v="0" actId="14826"/>
        <pc:sldMkLst>
          <pc:docMk/>
          <pc:sldMk cId="1566073541" sldId="280"/>
        </pc:sldMkLst>
        <pc:picChg chg="mod">
          <ac:chgData name="Fake Test User" userId="SID-0" providerId="Test" clId="FakeClientId" dt="2018-11-27T09:06:37.608" v="0" actId="14826"/>
          <ac:picMkLst>
            <pc:docMk/>
            <pc:sldMk cId="1566073541" sldId="280"/>
            <ac:picMk id="5" creationId="{00000000-0000-0000-0000-000000000000}"/>
          </ac:picMkLst>
        </pc:picChg>
      </pc:sldChg>
      <pc:sldMasterChg chg="modSp">
        <pc:chgData name="Fake Test User" userId="SID-0" providerId="Test" clId="FakeClientId" dt="2018-11-27T09:10:32.185" v="4"/>
        <pc:sldMasterMkLst>
          <pc:docMk/>
          <pc:sldMasterMk cId="3930970780" sldId="2147483684"/>
        </pc:sldMasterMkLst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8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9" creationId="{00000000-0000-0000-0000-000000000000}"/>
          </ac:spMkLst>
        </pc:spChg>
        <pc:spChg chg="mod">
          <ac:chgData name="Fake Test User" userId="SID-0" providerId="Test" clId="FakeClientId" dt="2018-11-27T09:10:32.185" v="4"/>
          <ac:spMkLst>
            <pc:docMk/>
            <pc:sldMasterMk cId="3930970780" sldId="2147483684"/>
            <ac:spMk id="13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14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2" creationId="{00000000-0000-0000-0000-000000000000}"/>
          </ac:spMkLst>
        </pc:spChg>
        <pc:spChg chg="mod">
          <ac:chgData name="Fake Test User" userId="SID-0" providerId="Test" clId="FakeClientId" dt="2018-11-27T09:08:00.477" v="1" actId="790"/>
          <ac:spMkLst>
            <pc:docMk/>
            <pc:sldMasterMk cId="3930970780" sldId="2147483684"/>
            <ac:spMk id="2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99192F-FD27-4C97-861B-1F0EFA1950A9}" type="datetime1">
              <a:rPr lang="sl-SI" smtClean="0">
                <a:latin typeface="Calibri" panose="020F0502020204030204" pitchFamily="34" charset="0"/>
              </a:rPr>
              <a:t>8. 11. 2020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80BE5A-9D85-4716-9443-9D9E66ACB5E5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1319DA6-6DF2-4A27-9A00-9351F75EAB0B}" type="datetime1">
              <a:rPr lang="sl-SI" noProof="0" smtClean="0"/>
              <a:t>8. 11. 2020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1E05635-4EFD-4447-A451-86C57984FA89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274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613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3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5379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sl-SI" noProof="0" smtClean="0"/>
              <a:pPr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5608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 bwMode="grayWhite"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 hasCustomPrompt="1"/>
          </p:nvPr>
        </p:nvSpPr>
        <p:spPr>
          <a:xfrm>
            <a:off x="609600" y="1505931"/>
            <a:ext cx="10972800" cy="1470025"/>
          </a:xfrm>
        </p:spPr>
        <p:txBody>
          <a:bodyPr rtlCol="0" anchor="ctr"/>
          <a:lstStyle>
            <a:lvl1pPr algn="ctr">
              <a:defRPr lang="en-US" dirty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 hasCustomPrompt="1"/>
          </p:nvPr>
        </p:nvSpPr>
        <p:spPr>
          <a:xfrm>
            <a:off x="1727200" y="3200400"/>
            <a:ext cx="8534400" cy="1600200"/>
          </a:xfrm>
        </p:spPr>
        <p:txBody>
          <a:bodyPr rtlCol="0"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/>
              <a:t>Kliknite, če želite urediti slog podnaslova matrice</a:t>
            </a:r>
            <a:endParaRPr kumimoji="0" lang="sl-SI" dirty="0"/>
          </a:p>
        </p:txBody>
      </p:sp>
      <p:sp>
        <p:nvSpPr>
          <p:cNvPr id="29" name="Označba mesta za številko diapozitiva 28"/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75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sz="140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7" name="Označba mesta za nogo 1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8" name="Označba mesta za datum 2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029EF2-1973-421E-B094-E7080337556B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DB01628-23DF-4097-97DC-CA70A7A67ADC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2"/>
            <a:ext cx="2682240" cy="5851525"/>
          </a:xfrm>
        </p:spPr>
        <p:txBody>
          <a:bodyPr vert="eaVert"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9200" y="274641"/>
            <a:ext cx="7416800" cy="5851525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396F632-CC76-4FBA-B8A9-DB6FD7BBD98A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8" name="Označba mesta za vsebino 7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1036320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  <a:endParaRPr kumimoji="0"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4D85DD-405E-467B-8474-896DEAB06042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3084" y="952501"/>
            <a:ext cx="10363200" cy="1362075"/>
          </a:xfrm>
        </p:spPr>
        <p:txBody>
          <a:bodyPr rtlCol="0" anchor="b" anchorCtr="0"/>
          <a:lstStyle>
            <a:lvl1pPr algn="l">
              <a:buNone/>
              <a:defRPr sz="4000" b="0" cap="none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63084" y="2547938"/>
            <a:ext cx="10363200" cy="1338262"/>
          </a:xfrm>
        </p:spPr>
        <p:txBody>
          <a:bodyPr rtlCol="0" anchor="t" anchorCtr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EB6373-2724-436C-98BC-5F491326C6A3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9" name="Označba mesta za vsebino 8"/>
          <p:cNvSpPr>
            <a:spLocks noGrp="1"/>
          </p:cNvSpPr>
          <p:nvPr>
            <p:ph sz="quarter" idx="1" hasCustomPrompt="1"/>
          </p:nvPr>
        </p:nvSpPr>
        <p:spPr>
          <a:xfrm>
            <a:off x="12192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2" hasCustomPrompt="1"/>
          </p:nvPr>
        </p:nvSpPr>
        <p:spPr>
          <a:xfrm>
            <a:off x="6578600" y="1447800"/>
            <a:ext cx="4998720" cy="45720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75CB1A-ED6B-467A-90A3-360EEA28B4E7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half" idx="2" hasCustomPrompt="1"/>
          </p:nvPr>
        </p:nvSpPr>
        <p:spPr>
          <a:xfrm>
            <a:off x="12192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 hasCustomPrompt="1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rtlCol="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13" name="Označba mesta za vsebino 12"/>
          <p:cNvSpPr>
            <a:spLocks noGrp="1"/>
          </p:cNvSpPr>
          <p:nvPr>
            <p:ph sz="half" idx="4" hasCustomPrompt="1"/>
          </p:nvPr>
        </p:nvSpPr>
        <p:spPr>
          <a:xfrm>
            <a:off x="6604000" y="2247900"/>
            <a:ext cx="4978400" cy="38862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6E150AA-1908-45AD-BEBF-8119E8D3393C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D7241E-04C6-4532-9037-949987E3514E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01D599-F320-4C60-ACBC-6B213A2C54BD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 useBgFill="1">
        <p:nvSpPr>
          <p:cNvPr id="9" name="Zaobljeni pravoko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273050"/>
            <a:ext cx="10363200" cy="1143000"/>
          </a:xfrm>
        </p:spPr>
        <p:txBody>
          <a:bodyPr rtlCol="0" anchor="b" anchorCtr="0"/>
          <a:lstStyle>
            <a:lvl1pPr algn="l">
              <a:buNone/>
              <a:defRPr sz="40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11" name="Označba mesta za vsebino 10"/>
          <p:cNvSpPr>
            <a:spLocks noGrp="1"/>
          </p:cNvSpPr>
          <p:nvPr>
            <p:ph sz="quarter" idx="1" hasCustomPrompt="1"/>
          </p:nvPr>
        </p:nvSpPr>
        <p:spPr>
          <a:xfrm>
            <a:off x="3962400" y="1600200"/>
            <a:ext cx="7620000" cy="4495800"/>
          </a:xfrm>
        </p:spPr>
        <p:txBody>
          <a:bodyPr vert="horz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 hasCustomPrompt="1"/>
          </p:nvPr>
        </p:nvSpPr>
        <p:spPr>
          <a:xfrm>
            <a:off x="1219200" y="1600200"/>
            <a:ext cx="2540000" cy="4495800"/>
          </a:xfrm>
        </p:spPr>
        <p:txBody>
          <a:bodyPr rtlCol="0"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369F19-DEB2-4EAA-A5CD-BED44FD45C68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19200" y="4900550"/>
            <a:ext cx="9753600" cy="522288"/>
          </a:xfrm>
        </p:spPr>
        <p:txBody>
          <a:bodyPr rtlCol="0" anchor="ctr">
            <a:noAutofit/>
          </a:bodyPr>
          <a:lstStyle>
            <a:lvl1pPr algn="l">
              <a:buNone/>
              <a:defRPr sz="2800" b="0">
                <a:latin typeface="Cambria" panose="02040503050406030204" pitchFamily="18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rtlCol="0"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Kliknite ikono, da dodate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219200" y="5445825"/>
            <a:ext cx="9753600" cy="685800"/>
          </a:xfrm>
        </p:spPr>
        <p:txBody>
          <a:bodyPr rtlCol="0"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35CEDA3-F2B3-42A2-8F98-3A9C15163B8C}" type="datetime1">
              <a:rPr lang="sl-SI" smtClean="0"/>
              <a:t>8. 11. 2020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 useBgFill="1">
        <p:nvSpPr>
          <p:cNvPr id="8" name="Zaobljeni pravoko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noProof="0">
              <a:latin typeface="Calibri" panose="020F0502020204030204" pitchFamily="34" charset="0"/>
            </a:endParaRPr>
          </a:p>
        </p:txBody>
      </p:sp>
      <p:sp>
        <p:nvSpPr>
          <p:cNvPr id="22" name="Označba mesta za naslov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rtlCol="0" anchor="b" anchorCtr="0">
            <a:normAutofit/>
          </a:bodyPr>
          <a:lstStyle/>
          <a:p>
            <a:pPr rtl="0"/>
            <a:r>
              <a:rPr lang="sl-SI" noProof="0"/>
              <a:t>Uredite slog naslova matrice</a:t>
            </a:r>
            <a:endParaRPr kumimoji="0" lang="sl-SI" noProof="0"/>
          </a:p>
        </p:txBody>
      </p:sp>
      <p:sp>
        <p:nvSpPr>
          <p:cNvPr id="13" name="Označba mesta za besedilo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23" name="Označba mesta za številko diapozitiv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rtlCol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rtlCol="0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14" name="Označba mesta za datum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rtlCol="0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E7C31F6-BC54-45D5-9354-0B2A3550679E}" type="datetime1">
              <a:rPr lang="sl-SI" noProof="0" smtClean="0"/>
              <a:t>8. 11. 2020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>
            <a:lumMod val="75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lumMod val="60000"/>
            <a:lumOff val="4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>
            <a:lumMod val="75000"/>
          </a:schemeClr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lumMod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285750" algn="l" rtl="0" eaLnBrk="1" latinLnBrk="0" hangingPunct="1">
        <a:spcBef>
          <a:spcPts val="370"/>
        </a:spcBef>
        <a:buClr>
          <a:schemeClr val="accent3">
            <a:lumMod val="50000"/>
          </a:schemeClr>
        </a:buClr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l-SI" dirty="0" smtClean="0">
                <a:latin typeface="Cambria"/>
              </a:rPr>
              <a:t>Slovenski jezik</a:t>
            </a:r>
            <a:endParaRPr lang="sl-SI" dirty="0">
              <a:latin typeface="Cambria" panose="02040503050406030204" pitchFamily="18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04503" y="3200400"/>
            <a:ext cx="11948160" cy="3183467"/>
          </a:xfrm>
        </p:spPr>
        <p:txBody>
          <a:bodyPr rtlCol="0" anchor="t">
            <a:normAutofit lnSpcReduction="10000"/>
          </a:bodyPr>
          <a:lstStyle/>
          <a:p>
            <a:pPr rtl="0"/>
            <a:r>
              <a:rPr lang="sl-SI" dirty="0" smtClean="0">
                <a:latin typeface="Calibri"/>
                <a:cs typeface="Calibri"/>
              </a:rPr>
              <a:t>Bina Štampe Žmavc</a:t>
            </a:r>
          </a:p>
          <a:p>
            <a:pPr rtl="0"/>
            <a:r>
              <a:rPr lang="sl-SI" dirty="0" smtClean="0">
                <a:latin typeface="Calibri"/>
                <a:cs typeface="Calibri"/>
              </a:rPr>
              <a:t>DEŽEVANJE</a:t>
            </a:r>
          </a:p>
          <a:p>
            <a:pPr rtl="0"/>
            <a:endParaRPr lang="sl-SI" dirty="0">
              <a:latin typeface="Calibri"/>
              <a:cs typeface="Calibri"/>
            </a:endParaRPr>
          </a:p>
          <a:p>
            <a:pPr rtl="0"/>
            <a:endParaRPr lang="sl-SI" dirty="0" smtClean="0">
              <a:latin typeface="Calibri"/>
              <a:cs typeface="Calibri"/>
            </a:endParaRPr>
          </a:p>
          <a:p>
            <a:pPr rtl="0"/>
            <a:endParaRPr lang="sl-SI" dirty="0">
              <a:latin typeface="Calibri"/>
              <a:cs typeface="Calibri"/>
            </a:endParaRPr>
          </a:p>
          <a:p>
            <a:pPr rtl="0"/>
            <a:endParaRPr lang="sl-SI" dirty="0" smtClean="0">
              <a:latin typeface="Calibri"/>
              <a:cs typeface="Calibri"/>
            </a:endParaRPr>
          </a:p>
          <a:p>
            <a:pPr algn="l" rtl="0"/>
            <a:r>
              <a:rPr lang="sl-SI" dirty="0" smtClean="0">
                <a:latin typeface="Calibri"/>
                <a:cs typeface="Calibri"/>
              </a:rPr>
              <a:t>NAPREJ SE PREMAKNEŠ TAKO, DA KLIKNEŠ NA MIŠKI LEVI GUMB.</a:t>
            </a:r>
            <a:endParaRPr lang="sl-SI" dirty="0"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72" y="4936068"/>
            <a:ext cx="2629677" cy="1447799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 rotWithShape="1">
          <a:blip r:embed="rId4"/>
          <a:srcRect l="61321" t="40975" r="5088" b="21527"/>
          <a:stretch/>
        </p:blipFill>
        <p:spPr bwMode="auto">
          <a:xfrm>
            <a:off x="9389971" y="5025044"/>
            <a:ext cx="2192429" cy="1253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83474" y="274638"/>
            <a:ext cx="10998926" cy="658436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POSLUŠAJ NAVODILO</a:t>
            </a:r>
            <a:endParaRPr lang="sl-SI" dirty="0">
              <a:latin typeface="Cambria" panose="02040503050406030204" pitchFamily="18" charset="0"/>
            </a:endParaRPr>
          </a:p>
        </p:txBody>
      </p:sp>
      <p:pic>
        <p:nvPicPr>
          <p:cNvPr id="2" name="1.navodi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9255" y="2122080"/>
            <a:ext cx="487363" cy="48736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25691" y="5658785"/>
            <a:ext cx="330925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 smtClean="0"/>
              <a:t>LEVI KLIK NA MIŠKI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146" y="274638"/>
            <a:ext cx="11154254" cy="736470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POSLUŠAJ PESEM</a:t>
            </a:r>
            <a:endParaRPr lang="sl-SI" dirty="0">
              <a:latin typeface="Cambria" panose="02040503050406030204" pitchFamily="18" charset="0"/>
            </a:endParaRPr>
          </a:p>
        </p:txBody>
      </p:sp>
      <p:pic>
        <p:nvPicPr>
          <p:cNvPr id="2" name="Deževanj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3789" y="2731679"/>
            <a:ext cx="487363" cy="4873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349" y="274639"/>
            <a:ext cx="4670234" cy="63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471" y="274637"/>
            <a:ext cx="11081929" cy="4044813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ZAPIS V ZVEZEK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                                     </a:t>
            </a:r>
            <a:r>
              <a:rPr lang="sl-SI" b="1" dirty="0" smtClean="0">
                <a:solidFill>
                  <a:srgbClr val="FF0000"/>
                </a:solidFill>
              </a:rPr>
              <a:t>DEŽEVANJE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                              Bina Štampe Žmavc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Tvoja slika, ki opisuje pesem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poslovnega načrt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7884_TF03460662" id="{38A67DD4-690A-4A16-BBC1-25DAEC2AE348}" vid="{0982E7EF-3ECB-4C7B-897D-03F1B522B67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poslovnega načrta</Template>
  <TotalTime>248</TotalTime>
  <Words>51</Words>
  <Application>Microsoft Office PowerPoint</Application>
  <PresentationFormat>Širokozaslonsko</PresentationFormat>
  <Paragraphs>16</Paragraphs>
  <Slides>4</Slides>
  <Notes>4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Wingdings 2</vt:lpstr>
      <vt:lpstr>Predstavitev poslovnega načrta</vt:lpstr>
      <vt:lpstr>Slovenski jezik</vt:lpstr>
      <vt:lpstr>POSLUŠAJ NAVODILO</vt:lpstr>
      <vt:lpstr>POSLUŠAJ PESEM</vt:lpstr>
      <vt:lpstr>ZAPIS V ZVEZEK                                        DEŽEVANJE                               Bina Štampe Žmavc  Tvoja slika, ki opisuje pesem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Tanja Kralj</dc:creator>
  <cp:lastModifiedBy>Tanja Kralj</cp:lastModifiedBy>
  <cp:revision>15</cp:revision>
  <dcterms:created xsi:type="dcterms:W3CDTF">2020-03-14T06:41:23Z</dcterms:created>
  <dcterms:modified xsi:type="dcterms:W3CDTF">2020-11-08T21:46:28Z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