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1" r:id="rId3"/>
    <p:sldId id="282" r:id="rId4"/>
    <p:sldId id="283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3E8DB-DED0-0018-168B-86596130675A}" v="3" dt="2020-03-14T15:28:26.46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10:32.185" v="4"/>
      <pc:docMkLst>
        <pc:docMk/>
      </pc:docMkLst>
      <pc:sldChg chg="modSp">
        <pc:chgData name="Fake Test User" userId="SID-0" providerId="Test" clId="FakeClientId" dt="2018-11-27T09:06:37.608" v="0" actId="14826"/>
        <pc:sldMkLst>
          <pc:docMk/>
          <pc:sldMk cId="1566073541" sldId="280"/>
        </pc:sldMkLst>
        <pc:picChg chg="mod">
          <ac:chgData name="Fake Test User" userId="SID-0" providerId="Test" clId="FakeClientId" dt="2018-11-27T09:06:37.608" v="0" actId="14826"/>
          <ac:picMkLst>
            <pc:docMk/>
            <pc:sldMk cId="1566073541" sldId="280"/>
            <ac:picMk id="5" creationId="{00000000-0000-0000-0000-000000000000}"/>
          </ac:picMkLst>
        </pc:picChg>
      </pc:sldChg>
      <pc:sldMasterChg chg="modSp">
        <pc:chgData name="Fake Test User" userId="SID-0" providerId="Test" clId="FakeClientId" dt="2018-11-27T09:10:32.185" v="4"/>
        <pc:sldMasterMkLst>
          <pc:docMk/>
          <pc:sldMasterMk cId="3930970780" sldId="2147483684"/>
        </pc:sldMasterMkLst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8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9" creationId="{00000000-0000-0000-0000-000000000000}"/>
          </ac:spMkLst>
        </pc:spChg>
        <pc:spChg chg="mod">
          <ac:chgData name="Fake Test User" userId="SID-0" providerId="Test" clId="FakeClientId" dt="2018-11-27T09:10:32.185" v="4"/>
          <ac:spMkLst>
            <pc:docMk/>
            <pc:sldMasterMk cId="3930970780" sldId="2147483684"/>
            <ac:spMk id="1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14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2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3" creationId="{00000000-0000-0000-0000-000000000000}"/>
          </ac:spMkLst>
        </pc:spChg>
      </pc:sldMasterChg>
    </pc:docChg>
  </pc:docChgLst>
  <pc:docChgLst>
    <pc:chgData name="Tanja Kralj" userId="S::tanja.ropret@os-bistrica.si::46e13e99-a739-4a99-b465-8498b5e71a05" providerId="AD" clId="Web-{5003E8DB-DED0-0018-168B-86596130675A}"/>
    <pc:docChg chg="modSld">
      <pc:chgData name="Tanja Kralj" userId="S::tanja.ropret@os-bistrica.si::46e13e99-a739-4a99-b465-8498b5e71a05" providerId="AD" clId="Web-{5003E8DB-DED0-0018-168B-86596130675A}" dt="2020-03-14T15:28:26.463" v="2" actId="1076"/>
      <pc:docMkLst>
        <pc:docMk/>
      </pc:docMkLst>
      <pc:sldChg chg="modSp">
        <pc:chgData name="Tanja Kralj" userId="S::tanja.ropret@os-bistrica.si::46e13e99-a739-4a99-b465-8498b5e71a05" providerId="AD" clId="Web-{5003E8DB-DED0-0018-168B-86596130675A}" dt="2020-03-14T15:28:26.463" v="2" actId="1076"/>
        <pc:sldMkLst>
          <pc:docMk/>
          <pc:sldMk cId="3699216341" sldId="281"/>
        </pc:sldMkLst>
        <pc:cxnChg chg="mod">
          <ac:chgData name="Tanja Kralj" userId="S::tanja.ropret@os-bistrica.si::46e13e99-a739-4a99-b465-8498b5e71a05" providerId="AD" clId="Web-{5003E8DB-DED0-0018-168B-86596130675A}" dt="2020-03-14T15:28:26.463" v="2" actId="1076"/>
          <ac:cxnSpMkLst>
            <pc:docMk/>
            <pc:sldMk cId="3699216341" sldId="281"/>
            <ac:cxnSpMk id="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99192F-FD27-4C97-861B-1F0EFA1950A9}" type="datetime1">
              <a:rPr lang="sl-SI" smtClean="0">
                <a:latin typeface="Calibri" panose="020F0502020204030204" pitchFamily="34" charset="0"/>
              </a:rPr>
              <a:t>23. 11. 2020</a:t>
            </a:fld>
            <a:endParaRPr lang="sl-SI">
              <a:latin typeface="Calibri" panose="020F0502020204030204" pitchFamily="34" charset="0"/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319DA6-6DF2-4A27-9A00-9351F75EAB0B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2747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/>
              <a:t>Kliknite, če želite urediti slog podnaslova matrice</a:t>
            </a:r>
            <a:endParaRPr kumimoji="0" lang="sl-SI" dirty="0"/>
          </a:p>
        </p:txBody>
      </p:sp>
      <p:sp>
        <p:nvSpPr>
          <p:cNvPr id="29" name="Označba mesta za številko diapozitiva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Označba mesta za nogo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8" name="Označba mesta za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029EF2-1973-421E-B094-E7080337556B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DB01628-23DF-4097-97DC-CA70A7A67ADC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396F632-CC76-4FBA-B8A9-DB6FD7BBD98A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8" name="Označba mesta za vsebino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4D85DD-405E-467B-8474-896DEAB06042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EB6373-2724-436C-98BC-5F491326C6A3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9" name="Označba mesta za vsebino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75CB1A-ED6B-467A-90A3-360EEA28B4E7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3" name="Označba mesta za vsebino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6E150AA-1908-45AD-BEBF-8119E8D3393C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D7241E-04C6-4532-9037-949987E3514E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01D599-F320-4C60-ACBC-6B213A2C54BD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Zaobljeni pravokotni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369F19-DEB2-4EAA-A5CD-BED44FD45C68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Kliknite ikono, da dodate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5CEDA3-F2B3-42A2-8F98-3A9C15163B8C}" type="datetime1">
              <a:rPr lang="sl-SI" smtClean="0"/>
              <a:t>23. 11. 2020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Zaobljeni pravokotni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>
        <p:nvSpPr>
          <p:cNvPr id="22" name="Označba mesta za naslov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sl-SI" noProof="0"/>
              <a:t>Uredite slog naslova matrice</a:t>
            </a:r>
            <a:endParaRPr kumimoji="0" lang="sl-SI" noProof="0"/>
          </a:p>
        </p:txBody>
      </p:sp>
      <p:sp>
        <p:nvSpPr>
          <p:cNvPr id="13" name="Označba mesta za besedil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23" name="Označba mesta za številko diapozitiva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14" name="Označba mesta za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E7C31F6-BC54-45D5-9354-0B2A3550679E}" type="datetime1">
              <a:rPr lang="sl-SI" noProof="0" smtClean="0"/>
              <a:t>23. 11. 2020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Spoznavanje okolja</a:t>
            </a:r>
            <a:endParaRPr lang="sl-SI" dirty="0">
              <a:latin typeface="Cambria" panose="02040503050406030204" pitchFamily="18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 smtClean="0">
                <a:latin typeface="Calibri" panose="020F0502020204030204" pitchFamily="34" charset="0"/>
              </a:rPr>
              <a:t>Voda</a:t>
            </a:r>
            <a:endParaRPr lang="sl-SI" dirty="0"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72" y="4936068"/>
            <a:ext cx="2629677" cy="1447799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4"/>
          <a:srcRect l="61321" t="40975" r="5088" b="21527"/>
          <a:stretch/>
        </p:blipFill>
        <p:spPr bwMode="auto">
          <a:xfrm>
            <a:off x="9389971" y="5025044"/>
            <a:ext cx="2192429" cy="125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2217" y="300763"/>
            <a:ext cx="10363200" cy="423640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VODA je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* brez barve</a:t>
            </a:r>
            <a:br>
              <a:rPr lang="sl-SI" dirty="0" smtClean="0"/>
            </a:br>
            <a:r>
              <a:rPr lang="sl-SI" dirty="0" smtClean="0"/>
              <a:t>* brez vonja</a:t>
            </a:r>
            <a:br>
              <a:rPr lang="sl-SI" dirty="0" smtClean="0"/>
            </a:br>
            <a:r>
              <a:rPr lang="sl-SI" dirty="0" smtClean="0"/>
              <a:t>* brez oblike</a:t>
            </a:r>
            <a:br>
              <a:rPr lang="sl-SI" dirty="0" smtClean="0"/>
            </a:br>
            <a:r>
              <a:rPr lang="sl-SI" dirty="0" smtClean="0"/>
              <a:t>* brez okusa</a:t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12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2217" y="300764"/>
            <a:ext cx="10363200" cy="2634026"/>
          </a:xfrm>
        </p:spPr>
        <p:txBody>
          <a:bodyPr>
            <a:normAutofit/>
          </a:bodyPr>
          <a:lstStyle/>
          <a:p>
            <a:r>
              <a:rPr lang="sl-SI" dirty="0" smtClean="0"/>
              <a:t>VODA je lahko v tekočem stanju.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8" y="1310778"/>
            <a:ext cx="2351314" cy="23513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72" y="1310778"/>
            <a:ext cx="3137808" cy="23533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620" y="1310778"/>
            <a:ext cx="3538403" cy="23546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l="19435" r="3525"/>
          <a:stretch/>
        </p:blipFill>
        <p:spPr>
          <a:xfrm>
            <a:off x="7965620" y="4140511"/>
            <a:ext cx="3555820" cy="24042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82" y="4251573"/>
            <a:ext cx="2381250" cy="17907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672" y="4194422"/>
            <a:ext cx="3137808" cy="2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2217" y="300764"/>
            <a:ext cx="10363200" cy="2634026"/>
          </a:xfrm>
        </p:spPr>
        <p:txBody>
          <a:bodyPr>
            <a:normAutofit/>
          </a:bodyPr>
          <a:lstStyle/>
          <a:p>
            <a:r>
              <a:rPr lang="sl-SI" dirty="0" smtClean="0"/>
              <a:t>VODA je lahko v trdnem stanju.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" y="1202329"/>
            <a:ext cx="4038316" cy="268169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r="50469" b="13690"/>
          <a:stretch/>
        </p:blipFill>
        <p:spPr>
          <a:xfrm>
            <a:off x="4929050" y="1202329"/>
            <a:ext cx="2882538" cy="262867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7" y="4268109"/>
            <a:ext cx="4038316" cy="229789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5"/>
          <a:srcRect r="21577"/>
          <a:stretch/>
        </p:blipFill>
        <p:spPr>
          <a:xfrm>
            <a:off x="8308118" y="1202329"/>
            <a:ext cx="3317825" cy="263671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6"/>
          <a:srcRect r="21381"/>
          <a:stretch/>
        </p:blipFill>
        <p:spPr>
          <a:xfrm>
            <a:off x="4929050" y="4193060"/>
            <a:ext cx="2891247" cy="245389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117" y="4193060"/>
            <a:ext cx="3317825" cy="21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2217" y="300764"/>
            <a:ext cx="10363200" cy="2634026"/>
          </a:xfrm>
        </p:spPr>
        <p:txBody>
          <a:bodyPr>
            <a:normAutofit/>
          </a:bodyPr>
          <a:lstStyle/>
          <a:p>
            <a:r>
              <a:rPr lang="sl-SI" dirty="0" smtClean="0"/>
              <a:t>VODA je lahko v plinastem stanju.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31" y="3621676"/>
            <a:ext cx="2586446" cy="276523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328" y="3963040"/>
            <a:ext cx="4608722" cy="27652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97" y="1218111"/>
            <a:ext cx="5316580" cy="27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2217" y="300764"/>
            <a:ext cx="11573692" cy="1379990"/>
          </a:xfrm>
        </p:spPr>
        <p:txBody>
          <a:bodyPr>
            <a:normAutofit/>
          </a:bodyPr>
          <a:lstStyle/>
          <a:p>
            <a:r>
              <a:rPr lang="sl-SI" dirty="0" smtClean="0"/>
              <a:t>VODA lahko prehaja iz enega stanja v drugo stanje.</a:t>
            </a:r>
            <a:br>
              <a:rPr lang="sl-SI" dirty="0" smtClean="0"/>
            </a:b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322217" y="1114697"/>
            <a:ext cx="11573692" cy="5497729"/>
            <a:chOff x="322217" y="1114697"/>
            <a:chExt cx="11573692" cy="5497729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 rotWithShape="1">
            <a:blip r:embed="rId2"/>
            <a:srcRect t="48124" b="29625"/>
            <a:stretch/>
          </p:blipFill>
          <p:spPr>
            <a:xfrm>
              <a:off x="989477" y="4792335"/>
              <a:ext cx="10906432" cy="1820091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217" y="1114697"/>
              <a:ext cx="11430991" cy="3773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0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4469" y="274638"/>
            <a:ext cx="11207931" cy="874893"/>
          </a:xfrm>
        </p:spPr>
        <p:txBody>
          <a:bodyPr/>
          <a:lstStyle/>
          <a:p>
            <a:r>
              <a:rPr lang="sl-SI" dirty="0" smtClean="0"/>
              <a:t>Kaj misliš, kaj se bo zgodilo?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29676" t="42378" r="29530" b="6811"/>
          <a:stretch/>
        </p:blipFill>
        <p:spPr>
          <a:xfrm>
            <a:off x="2329541" y="1297576"/>
            <a:ext cx="7563395" cy="52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4471" y="274639"/>
            <a:ext cx="2699656" cy="491715"/>
          </a:xfrm>
        </p:spPr>
        <p:txBody>
          <a:bodyPr>
            <a:normAutofit fontScale="90000"/>
          </a:bodyPr>
          <a:lstStyle/>
          <a:p>
            <a:r>
              <a:rPr lang="sl-SI" sz="2200" dirty="0" smtClean="0"/>
              <a:t>Zapis v zvezek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040777" y="274639"/>
            <a:ext cx="2847703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VODA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74470" y="1258779"/>
            <a:ext cx="107028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VODA je lahko v </a:t>
            </a:r>
            <a:r>
              <a:rPr lang="pl-PL" sz="2800" dirty="0" smtClean="0"/>
              <a:t>trnem, tekočem ali plinastem stanju.</a:t>
            </a:r>
          </a:p>
          <a:p>
            <a:r>
              <a:rPr lang="pl-PL" sz="2800" dirty="0" smtClean="0"/>
              <a:t>Voda lahko prehaja iz enega stanja v drugo stanje. </a:t>
            </a:r>
          </a:p>
          <a:p>
            <a:r>
              <a:rPr lang="pl-PL" sz="2800" dirty="0" smtClean="0"/>
              <a:t>Če dodajam toplo prehaja iz trdnega v tekoče in plinasto stanje.</a:t>
            </a:r>
          </a:p>
          <a:p>
            <a:r>
              <a:rPr lang="pl-PL" sz="2800" dirty="0" smtClean="0"/>
              <a:t>Če vodo ohlajam prehaja iz plinastega v tekoče in trdno stanje.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19" y="3217498"/>
            <a:ext cx="6853646" cy="32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poslovnega načrt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84_TF03460662" id="{38A67DD4-690A-4A16-BBC1-25DAEC2AE348}" vid="{0982E7EF-3ECB-4C7B-897D-03F1B522B67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poslovnega načrta</Template>
  <TotalTime>80</TotalTime>
  <Words>123</Words>
  <Application>Microsoft Office PowerPoint</Application>
  <PresentationFormat>Širokozaslonsko</PresentationFormat>
  <Paragraphs>15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Wingdings 2</vt:lpstr>
      <vt:lpstr>Predstavitev poslovnega načrta</vt:lpstr>
      <vt:lpstr>Spoznavanje okolja</vt:lpstr>
      <vt:lpstr>VODA je  * brez barve * brez vonja * brez oblike * brez okusa </vt:lpstr>
      <vt:lpstr>VODA je lahko v tekočem stanju.   </vt:lpstr>
      <vt:lpstr>VODA je lahko v trdnem stanju.   </vt:lpstr>
      <vt:lpstr>VODA je lahko v plinastem stanju.   </vt:lpstr>
      <vt:lpstr>VODA lahko prehaja iz enega stanja v drugo stanje. </vt:lpstr>
      <vt:lpstr>Kaj misliš, kaj se bo zgodilo?</vt:lpstr>
      <vt:lpstr>Zapis v zvezek: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Tanja Kralj</dc:creator>
  <cp:lastModifiedBy>Tanja Kralj</cp:lastModifiedBy>
  <cp:revision>16</cp:revision>
  <dcterms:created xsi:type="dcterms:W3CDTF">2020-03-14T06:41:23Z</dcterms:created>
  <dcterms:modified xsi:type="dcterms:W3CDTF">2020-11-23T02:42:12Z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