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3"/>
  </p:notesMasterIdLst>
  <p:handoutMasterIdLst>
    <p:handoutMasterId r:id="rId34"/>
  </p:handoutMasterIdLst>
  <p:sldIdLst>
    <p:sldId id="28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19" r:id="rId14"/>
    <p:sldId id="321" r:id="rId15"/>
    <p:sldId id="322" r:id="rId16"/>
    <p:sldId id="323" r:id="rId17"/>
    <p:sldId id="324" r:id="rId18"/>
    <p:sldId id="325" r:id="rId19"/>
    <p:sldId id="328" r:id="rId20"/>
    <p:sldId id="326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ABE3B-2E05-AEF3-D1BA-B53879A000F8}" v="23" dt="2020-04-14T20:39:07.748"/>
    <p1510:client id="{682EA65C-0DED-0E6A-ABA9-DB5F0A32337B}" v="30" dt="2020-03-31T07:29:14.091"/>
    <p1510:client id="{8BBC775C-4F49-CDD4-CAA3-15E4E4C8E546}" v="50" dt="2020-03-31T07:25:13.245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Kralj" userId="S::tanja.ropret@os-bistrica.si::46e13e99-a739-4a99-b465-8498b5e71a05" providerId="AD" clId="Web-{682EA65C-0DED-0E6A-ABA9-DB5F0A32337B}"/>
    <pc:docChg chg="modSld">
      <pc:chgData name="Tanja Kralj" userId="S::tanja.ropret@os-bistrica.si::46e13e99-a739-4a99-b465-8498b5e71a05" providerId="AD" clId="Web-{682EA65C-0DED-0E6A-ABA9-DB5F0A32337B}" dt="2020-03-31T07:29:14.091" v="29" actId="20577"/>
      <pc:docMkLst>
        <pc:docMk/>
      </pc:docMkLst>
      <pc:sldChg chg="modSp">
        <pc:chgData name="Tanja Kralj" userId="S::tanja.ropret@os-bistrica.si::46e13e99-a739-4a99-b465-8498b5e71a05" providerId="AD" clId="Web-{682EA65C-0DED-0E6A-ABA9-DB5F0A32337B}" dt="2020-03-31T07:29:14.091" v="28" actId="20577"/>
        <pc:sldMkLst>
          <pc:docMk/>
          <pc:sldMk cId="1566073541" sldId="280"/>
        </pc:sldMkLst>
        <pc:spChg chg="mod">
          <ac:chgData name="Tanja Kralj" userId="S::tanja.ropret@os-bistrica.si::46e13e99-a739-4a99-b465-8498b5e71a05" providerId="AD" clId="Web-{682EA65C-0DED-0E6A-ABA9-DB5F0A32337B}" dt="2020-03-31T07:29:14.091" v="28" actId="20577"/>
          <ac:spMkLst>
            <pc:docMk/>
            <pc:sldMk cId="1566073541" sldId="280"/>
            <ac:spMk id="4" creationId="{00000000-0000-0000-0000-000000000000}"/>
          </ac:spMkLst>
        </pc:spChg>
      </pc:sldChg>
    </pc:docChg>
  </pc:docChgLst>
  <pc:docChgLst>
    <pc:chgData name="Tanja Kralj" userId="S::tanja.ropret@os-bistrica.si::46e13e99-a739-4a99-b465-8498b5e71a05" providerId="AD" clId="Web-{49CABE3B-2E05-AEF3-D1BA-B53879A000F8}"/>
    <pc:docChg chg="delSld modSld">
      <pc:chgData name="Tanja Kralj" userId="S::tanja.ropret@os-bistrica.si::46e13e99-a739-4a99-b465-8498b5e71a05" providerId="AD" clId="Web-{49CABE3B-2E05-AEF3-D1BA-B53879A000F8}" dt="2020-04-14T20:39:07.748" v="22" actId="1076"/>
      <pc:docMkLst>
        <pc:docMk/>
      </pc:docMkLst>
      <pc:sldChg chg="modSp del">
        <pc:chgData name="Tanja Kralj" userId="S::tanja.ropret@os-bistrica.si::46e13e99-a739-4a99-b465-8498b5e71a05" providerId="AD" clId="Web-{49CABE3B-2E05-AEF3-D1BA-B53879A000F8}" dt="2020-04-14T20:38:46.919" v="17"/>
        <pc:sldMkLst>
          <pc:docMk/>
          <pc:sldMk cId="2427588008" sldId="295"/>
        </pc:sldMkLst>
        <pc:spChg chg="mod">
          <ac:chgData name="Tanja Kralj" userId="S::tanja.ropret@os-bistrica.si::46e13e99-a739-4a99-b465-8498b5e71a05" providerId="AD" clId="Web-{49CABE3B-2E05-AEF3-D1BA-B53879A000F8}" dt="2020-04-14T20:38:44.622" v="15" actId="20577"/>
          <ac:spMkLst>
            <pc:docMk/>
            <pc:sldMk cId="2427588008" sldId="295"/>
            <ac:spMk id="3" creationId="{00000000-0000-0000-0000-000000000000}"/>
          </ac:spMkLst>
        </pc:spChg>
      </pc:sldChg>
      <pc:sldChg chg="modSp">
        <pc:chgData name="Tanja Kralj" userId="S::tanja.ropret@os-bistrica.si::46e13e99-a739-4a99-b465-8498b5e71a05" providerId="AD" clId="Web-{49CABE3B-2E05-AEF3-D1BA-B53879A000F8}" dt="2020-04-14T20:39:07.748" v="22" actId="1076"/>
        <pc:sldMkLst>
          <pc:docMk/>
          <pc:sldMk cId="3950273235" sldId="296"/>
        </pc:sldMkLst>
        <pc:picChg chg="mod">
          <ac:chgData name="Tanja Kralj" userId="S::tanja.ropret@os-bistrica.si::46e13e99-a739-4a99-b465-8498b5e71a05" providerId="AD" clId="Web-{49CABE3B-2E05-AEF3-D1BA-B53879A000F8}" dt="2020-04-14T20:39:04.279" v="21" actId="1076"/>
          <ac:picMkLst>
            <pc:docMk/>
            <pc:sldMk cId="3950273235" sldId="296"/>
            <ac:picMk id="8" creationId="{00000000-0000-0000-0000-000000000000}"/>
          </ac:picMkLst>
        </pc:picChg>
        <pc:picChg chg="mod">
          <ac:chgData name="Tanja Kralj" userId="S::tanja.ropret@os-bistrica.si::46e13e99-a739-4a99-b465-8498b5e71a05" providerId="AD" clId="Web-{49CABE3B-2E05-AEF3-D1BA-B53879A000F8}" dt="2020-04-14T20:39:07.748" v="22" actId="1076"/>
          <ac:picMkLst>
            <pc:docMk/>
            <pc:sldMk cId="3950273235" sldId="296"/>
            <ac:picMk id="2052" creationId="{00000000-0000-0000-0000-000000000000}"/>
          </ac:picMkLst>
        </pc:picChg>
        <pc:picChg chg="mod">
          <ac:chgData name="Tanja Kralj" userId="S::tanja.ropret@os-bistrica.si::46e13e99-a739-4a99-b465-8498b5e71a05" providerId="AD" clId="Web-{49CABE3B-2E05-AEF3-D1BA-B53879A000F8}" dt="2020-04-14T20:38:52.638" v="18" actId="1076"/>
          <ac:picMkLst>
            <pc:docMk/>
            <pc:sldMk cId="3950273235" sldId="296"/>
            <ac:picMk id="2056" creationId="{00000000-0000-0000-0000-000000000000}"/>
          </ac:picMkLst>
        </pc:picChg>
        <pc:picChg chg="mod">
          <ac:chgData name="Tanja Kralj" userId="S::tanja.ropret@os-bistrica.si::46e13e99-a739-4a99-b465-8498b5e71a05" providerId="AD" clId="Web-{49CABE3B-2E05-AEF3-D1BA-B53879A000F8}" dt="2020-04-14T20:38:54.716" v="19" actId="1076"/>
          <ac:picMkLst>
            <pc:docMk/>
            <pc:sldMk cId="3950273235" sldId="296"/>
            <ac:picMk id="2066" creationId="{00000000-0000-0000-0000-000000000000}"/>
          </ac:picMkLst>
        </pc:picChg>
        <pc:picChg chg="mod">
          <ac:chgData name="Tanja Kralj" userId="S::tanja.ropret@os-bistrica.si::46e13e99-a739-4a99-b465-8498b5e71a05" providerId="AD" clId="Web-{49CABE3B-2E05-AEF3-D1BA-B53879A000F8}" dt="2020-04-14T20:39:00.154" v="20" actId="1076"/>
          <ac:picMkLst>
            <pc:docMk/>
            <pc:sldMk cId="3950273235" sldId="296"/>
            <ac:picMk id="2068" creationId="{00000000-0000-0000-0000-000000000000}"/>
          </ac:picMkLst>
        </pc:picChg>
      </pc:sldChg>
    </pc:docChg>
  </pc:docChgLst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10:32.185" v="4"/>
      <pc:docMkLst>
        <pc:docMk/>
      </pc:docMkLst>
      <pc:sldChg chg="modSp">
        <pc:chgData name="Fake Test User" userId="SID-0" providerId="Test" clId="FakeClientId" dt="2018-11-27T09:06:37.608" v="0" actId="14826"/>
        <pc:sldMkLst>
          <pc:docMk/>
          <pc:sldMk cId="1566073541" sldId="280"/>
        </pc:sldMkLst>
        <pc:picChg chg="mod">
          <ac:chgData name="Fake Test User" userId="SID-0" providerId="Test" clId="FakeClientId" dt="2018-11-27T09:06:37.608" v="0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">
        <pc:chgData name="Fake Test User" userId="SID-0" providerId="Test" clId="FakeClientId" dt="2018-11-27T09:10:32.185" v="4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7T09:10:32.185" v="4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3" creationId="{00000000-0000-0000-0000-000000000000}"/>
          </ac:spMkLst>
        </pc:spChg>
      </pc:sldMasterChg>
    </pc:docChg>
  </pc:docChgLst>
  <pc:docChgLst>
    <pc:chgData name="Tanja Kralj" userId="S::tanja.ropret@os-bistrica.si::46e13e99-a739-4a99-b465-8498b5e71a05" providerId="AD" clId="Web-{8BBC775C-4F49-CDD4-CAA3-15E4E4C8E546}"/>
    <pc:docChg chg="modSld">
      <pc:chgData name="Tanja Kralj" userId="S::tanja.ropret@os-bistrica.si::46e13e99-a739-4a99-b465-8498b5e71a05" providerId="AD" clId="Web-{8BBC775C-4F49-CDD4-CAA3-15E4E4C8E546}" dt="2020-03-31T07:25:13.245" v="49" actId="20577"/>
      <pc:docMkLst>
        <pc:docMk/>
      </pc:docMkLst>
      <pc:sldChg chg="modSp">
        <pc:chgData name="Tanja Kralj" userId="S::tanja.ropret@os-bistrica.si::46e13e99-a739-4a99-b465-8498b5e71a05" providerId="AD" clId="Web-{8BBC775C-4F49-CDD4-CAA3-15E4E4C8E546}" dt="2020-03-31T07:25:13.245" v="48" actId="20577"/>
        <pc:sldMkLst>
          <pc:docMk/>
          <pc:sldMk cId="1566073541" sldId="280"/>
        </pc:sldMkLst>
        <pc:spChg chg="mod">
          <ac:chgData name="Tanja Kralj" userId="S::tanja.ropret@os-bistrica.si::46e13e99-a739-4a99-b465-8498b5e71a05" providerId="AD" clId="Web-{8BBC775C-4F49-CDD4-CAA3-15E4E4C8E546}" dt="2020-03-31T07:25:13.245" v="48" actId="20577"/>
          <ac:spMkLst>
            <pc:docMk/>
            <pc:sldMk cId="1566073541" sldId="28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99192F-FD27-4C97-861B-1F0EFA1950A9}" type="datetime1">
              <a:rPr lang="sl-SI" smtClean="0">
                <a:latin typeface="Calibri" panose="020F0502020204030204" pitchFamily="34" charset="0"/>
              </a:rPr>
              <a:t>1. 12. 2020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319DA6-6DF2-4A27-9A00-9351F75EAB0B}" type="datetime1">
              <a:rPr lang="sl-SI" noProof="0" smtClean="0"/>
              <a:t>1. 12. 2020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274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/>
              <a:t>Kliknite, če želite urediti slog podnaslova matrice</a:t>
            </a:r>
            <a:endParaRPr kumimoji="0" lang="sl-SI" dirty="0"/>
          </a:p>
        </p:txBody>
      </p:sp>
      <p:sp>
        <p:nvSpPr>
          <p:cNvPr id="29" name="Označba mesta za številko diapozitiva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značba mesta za nogo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8" name="Označba mesta za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029EF2-1973-421E-B094-E7080337556B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B01628-23DF-4097-97DC-CA70A7A67ADC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396F632-CC76-4FBA-B8A9-DB6FD7BBD98A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8" name="Označba mesta za vsebino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4D85DD-405E-467B-8474-896DEAB06042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EB6373-2724-436C-98BC-5F491326C6A3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9" name="Označba mesta za vsebino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75CB1A-ED6B-467A-90A3-360EEA28B4E7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3" name="Označba mesta za vsebino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6E150AA-1908-45AD-BEBF-8119E8D3393C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D7241E-04C6-4532-9037-949987E3514E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01D599-F320-4C60-ACBC-6B213A2C54BD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jeni pravoko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69F19-DEB2-4EAA-A5CD-BED44FD45C68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Kliknite ikono, da dodate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CEDA3-F2B3-42A2-8F98-3A9C15163B8C}" type="datetime1">
              <a:rPr lang="sl-SI" smtClean="0"/>
              <a:t>1. 12. 2020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jeni pravoko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>
        <p:nvSpPr>
          <p:cNvPr id="22" name="Označba mesta za naslov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sl-SI" noProof="0"/>
              <a:t>Uredite slog naslova matrice</a:t>
            </a:r>
            <a:endParaRPr kumimoji="0" lang="sl-SI" noProof="0"/>
          </a:p>
        </p:txBody>
      </p:sp>
      <p:sp>
        <p:nvSpPr>
          <p:cNvPr id="13" name="Označba mesta za besedil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23" name="Označba mesta za številko diapozitiv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14" name="Označba mesta za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E7C31F6-BC54-45D5-9354-0B2A3550679E}" type="datetime1">
              <a:rPr lang="sl-SI" noProof="0" smtClean="0"/>
              <a:t>1. 12. 2020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Slovenščina</a:t>
            </a:r>
            <a:endParaRPr lang="sl-SI" dirty="0">
              <a:latin typeface="Cambria" panose="02040503050406030204" pitchFamily="18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27200" y="3200399"/>
            <a:ext cx="8534400" cy="2791097"/>
          </a:xfrm>
        </p:spPr>
        <p:txBody>
          <a:bodyPr rtlCol="0" anchor="t">
            <a:normAutofit/>
          </a:bodyPr>
          <a:lstStyle/>
          <a:p>
            <a:r>
              <a:rPr lang="sl-SI" dirty="0" smtClean="0">
                <a:latin typeface="Calibri"/>
                <a:cs typeface="Calibri"/>
              </a:rPr>
              <a:t>Besedne nagajivke</a:t>
            </a:r>
            <a:endParaRPr lang="sl-SI" dirty="0" smtClean="0">
              <a:latin typeface="Calibri"/>
              <a:cs typeface="Calibri"/>
            </a:endParaRPr>
          </a:p>
          <a:p>
            <a:endParaRPr lang="sl-SI" dirty="0" smtClean="0">
              <a:latin typeface="Calibri"/>
              <a:cs typeface="Calibri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72" y="4936068"/>
            <a:ext cx="2629677" cy="1447799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4"/>
          <a:srcRect l="61321" t="40975" r="5088" b="21527"/>
          <a:stretch/>
        </p:blipFill>
        <p:spPr bwMode="auto">
          <a:xfrm>
            <a:off x="9389971" y="5025044"/>
            <a:ext cx="2192429" cy="125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regra</a:t>
            </a:r>
            <a:r>
              <a:rPr lang="sl-SI" dirty="0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 ali </a:t>
            </a:r>
            <a:r>
              <a:rPr lang="sl-SI" dirty="0" err="1" smtClean="0"/>
              <a:t>regra</a:t>
            </a:r>
            <a:r>
              <a:rPr lang="sl-SI" dirty="0" err="1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Zanikaj </a:t>
            </a:r>
          </a:p>
          <a:p>
            <a:pPr marL="0" indent="0">
              <a:buNone/>
            </a:pPr>
            <a:r>
              <a:rPr lang="sl-SI" dirty="0" smtClean="0"/>
              <a:t>NI REGRATA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9600" dirty="0" smtClean="0"/>
              <a:t>REGRAT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275" y="2497120"/>
            <a:ext cx="6047150" cy="40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GOZ__</a:t>
            </a:r>
            <a:endParaRPr lang="sl-SI" sz="6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810" y="1550874"/>
            <a:ext cx="6519590" cy="48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GOZ</a:t>
            </a:r>
            <a:r>
              <a:rPr lang="sl-SI" sz="6600" u="sng" dirty="0" smtClean="0"/>
              <a:t>D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810" y="1550874"/>
            <a:ext cx="6519590" cy="48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OSE_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00" y="2489155"/>
            <a:ext cx="4909185" cy="39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OSE</a:t>
            </a:r>
            <a:r>
              <a:rPr lang="sl-SI" sz="6600" u="sng" dirty="0" smtClean="0"/>
              <a:t>L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00" y="2489155"/>
            <a:ext cx="4909185" cy="39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ZO_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2" y="1710691"/>
            <a:ext cx="4868091" cy="45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ZO</a:t>
            </a:r>
            <a:r>
              <a:rPr lang="sl-SI" sz="6600" u="sng" dirty="0" smtClean="0"/>
              <a:t>B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2" y="1710691"/>
            <a:ext cx="4868091" cy="45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HRI</a:t>
            </a:r>
            <a:r>
              <a:rPr lang="sl-SI" sz="6600" u="sng" dirty="0"/>
              <a:t>_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27" y="2590061"/>
            <a:ext cx="5155474" cy="38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HRI</a:t>
            </a:r>
            <a:r>
              <a:rPr lang="sl-SI" sz="6600" u="sng" dirty="0" smtClean="0"/>
              <a:t>B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27" y="2590061"/>
            <a:ext cx="5155474" cy="38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KO_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6" y="2046138"/>
            <a:ext cx="7495540" cy="42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</a:t>
            </a:r>
            <a:r>
              <a:rPr lang="sl-SI" dirty="0" err="1" smtClean="0"/>
              <a:t>golop</a:t>
            </a:r>
            <a:r>
              <a:rPr lang="sl-SI" dirty="0" smtClean="0"/>
              <a:t> ali golob?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Preprosto zanikaj:</a:t>
            </a:r>
          </a:p>
          <a:p>
            <a:pPr marL="0" indent="0">
              <a:buNone/>
            </a:pPr>
            <a:r>
              <a:rPr lang="sl-SI" dirty="0" smtClean="0"/>
              <a:t>NI GOLOBA in tudi dvoma ni več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9" y="1660772"/>
            <a:ext cx="4879657" cy="46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KO</a:t>
            </a:r>
            <a:r>
              <a:rPr lang="sl-SI" sz="6600" u="sng" dirty="0" smtClean="0"/>
              <a:t>L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6" y="2046138"/>
            <a:ext cx="7495540" cy="42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NAHR_TNIK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88" y="1193074"/>
            <a:ext cx="50101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NAHR</a:t>
            </a:r>
            <a:r>
              <a:rPr lang="sl-SI" sz="6600" u="sng" dirty="0" smtClean="0"/>
              <a:t>B</a:t>
            </a:r>
            <a:r>
              <a:rPr lang="sl-SI" sz="6600" dirty="0" smtClean="0"/>
              <a:t>TNIK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88" y="1193074"/>
            <a:ext cx="50101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MEDVE_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63" y="3001599"/>
            <a:ext cx="4771753" cy="31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Katera črka manjka?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MEDVE</a:t>
            </a:r>
            <a:r>
              <a:rPr lang="sl-SI" sz="6600" u="sng" dirty="0" smtClean="0"/>
              <a:t>D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63" y="3001599"/>
            <a:ext cx="4771753" cy="31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Pravilno dopolni?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METU__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34" y="2349137"/>
            <a:ext cx="3991792" cy="39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Pravilno dopolni?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METU</a:t>
            </a:r>
            <a:r>
              <a:rPr lang="sl-SI" sz="6600" u="sng" dirty="0" smtClean="0"/>
              <a:t>LJ</a:t>
            </a:r>
            <a:endParaRPr lang="sl-SI" sz="6600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34" y="2349137"/>
            <a:ext cx="3991792" cy="39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Pravilno dopolni?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KO</a:t>
            </a:r>
            <a:r>
              <a:rPr lang="sl-SI" sz="6600" u="sng" dirty="0" smtClean="0"/>
              <a:t>__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14" y="2916865"/>
            <a:ext cx="5045665" cy="33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554" y="274638"/>
            <a:ext cx="11120846" cy="918436"/>
          </a:xfrm>
        </p:spPr>
        <p:txBody>
          <a:bodyPr/>
          <a:lstStyle/>
          <a:p>
            <a:r>
              <a:rPr lang="sl-SI" dirty="0" smtClean="0"/>
              <a:t>Pravilno dopolni?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39931" y="1447800"/>
            <a:ext cx="11042469" cy="4572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KO</a:t>
            </a:r>
            <a:r>
              <a:rPr lang="sl-SI" sz="6600" u="sng" dirty="0" smtClean="0"/>
              <a:t>NJ</a:t>
            </a:r>
            <a:endParaRPr lang="sl-SI" sz="6600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14" y="2916865"/>
            <a:ext cx="5045665" cy="33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labo</a:t>
            </a:r>
            <a:r>
              <a:rPr lang="sl-SI" dirty="0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 ali </a:t>
            </a:r>
            <a:r>
              <a:rPr lang="sl-SI" dirty="0" err="1" smtClean="0"/>
              <a:t>labo</a:t>
            </a:r>
            <a:r>
              <a:rPr lang="sl-SI" dirty="0" err="1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35" y="2299664"/>
            <a:ext cx="5960065" cy="39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labo</a:t>
            </a:r>
            <a:r>
              <a:rPr lang="sl-SI" dirty="0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 ali </a:t>
            </a:r>
            <a:r>
              <a:rPr lang="sl-SI" dirty="0" err="1" smtClean="0"/>
              <a:t>labo</a:t>
            </a:r>
            <a:r>
              <a:rPr lang="sl-SI" dirty="0" err="1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Zanikaj </a:t>
            </a:r>
          </a:p>
          <a:p>
            <a:pPr marL="0" indent="0">
              <a:buNone/>
            </a:pPr>
            <a:r>
              <a:rPr lang="sl-SI" dirty="0" smtClean="0"/>
              <a:t>NI LABODA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9600" dirty="0" smtClean="0"/>
              <a:t>LABOD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35" y="2299664"/>
            <a:ext cx="5960065" cy="39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</a:t>
            </a:r>
            <a:r>
              <a:rPr lang="sl-SI" dirty="0" err="1" smtClean="0"/>
              <a:t>hlo</a:t>
            </a:r>
            <a:r>
              <a:rPr lang="sl-SI" dirty="0" err="1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 ali hlo</a:t>
            </a:r>
            <a:r>
              <a:rPr lang="sl-SI" dirty="0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0" y="2559039"/>
            <a:ext cx="5519874" cy="37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</a:t>
            </a:r>
            <a:r>
              <a:rPr lang="sl-SI" dirty="0" err="1" smtClean="0"/>
              <a:t>hlo</a:t>
            </a:r>
            <a:r>
              <a:rPr lang="sl-SI" dirty="0" err="1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 ali hlo</a:t>
            </a:r>
            <a:r>
              <a:rPr lang="sl-SI" dirty="0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Zanikaj </a:t>
            </a:r>
          </a:p>
          <a:p>
            <a:pPr marL="0" indent="0">
              <a:buNone/>
            </a:pPr>
            <a:r>
              <a:rPr lang="sl-SI" dirty="0" smtClean="0"/>
              <a:t>NI HLODA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9600" dirty="0" smtClean="0"/>
              <a:t>HLOD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0" y="2559039"/>
            <a:ext cx="5519874" cy="37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</a:t>
            </a:r>
            <a:r>
              <a:rPr lang="sl-SI" dirty="0" err="1" smtClean="0"/>
              <a:t>sladole</a:t>
            </a:r>
            <a:r>
              <a:rPr lang="sl-SI" dirty="0" err="1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 ali sladole</a:t>
            </a:r>
            <a:r>
              <a:rPr lang="sl-SI" dirty="0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9663"/>
          <a:stretch/>
        </p:blipFill>
        <p:spPr>
          <a:xfrm>
            <a:off x="6827520" y="1864659"/>
            <a:ext cx="5014152" cy="47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</a:t>
            </a:r>
            <a:r>
              <a:rPr lang="sl-SI" dirty="0" err="1" smtClean="0"/>
              <a:t>sladole</a:t>
            </a:r>
            <a:r>
              <a:rPr lang="sl-SI" dirty="0" err="1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 ali sladole</a:t>
            </a:r>
            <a:r>
              <a:rPr lang="sl-SI" dirty="0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Zanikaj </a:t>
            </a:r>
          </a:p>
          <a:p>
            <a:pPr marL="0" indent="0">
              <a:buNone/>
            </a:pPr>
            <a:r>
              <a:rPr lang="sl-SI" dirty="0" smtClean="0"/>
              <a:t>NI SLADOLEDA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9600" dirty="0" smtClean="0"/>
              <a:t>SLADOLED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9663"/>
          <a:stretch/>
        </p:blipFill>
        <p:spPr>
          <a:xfrm>
            <a:off x="6827520" y="1864659"/>
            <a:ext cx="5014152" cy="47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29" y="274638"/>
            <a:ext cx="11146971" cy="944562"/>
          </a:xfrm>
        </p:spPr>
        <p:txBody>
          <a:bodyPr/>
          <a:lstStyle/>
          <a:p>
            <a:r>
              <a:rPr lang="sl-SI" dirty="0" smtClean="0"/>
              <a:t>Kako se napiše regra</a:t>
            </a:r>
            <a:r>
              <a:rPr lang="sl-SI" dirty="0" smtClean="0">
                <a:solidFill>
                  <a:srgbClr val="FF0000"/>
                </a:solidFill>
              </a:rPr>
              <a:t>t</a:t>
            </a:r>
            <a:r>
              <a:rPr lang="sl-SI" dirty="0" smtClean="0"/>
              <a:t> ali </a:t>
            </a:r>
            <a:r>
              <a:rPr lang="sl-SI" dirty="0" err="1" smtClean="0"/>
              <a:t>regra</a:t>
            </a:r>
            <a:r>
              <a:rPr lang="sl-SI" dirty="0" err="1" smtClean="0">
                <a:solidFill>
                  <a:srgbClr val="FF0000"/>
                </a:solidFill>
              </a:rPr>
              <a:t>d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557349" y="1456508"/>
            <a:ext cx="10363200" cy="457200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275" y="2497120"/>
            <a:ext cx="6047150" cy="40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poslovnega načrt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4_TF03460662" id="{38A67DD4-690A-4A16-BBC1-25DAEC2AE348}" vid="{0982E7EF-3ECB-4C7B-897D-03F1B522B67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3D4D7073A73140969F338F3B5EF11D" ma:contentTypeVersion="11" ma:contentTypeDescription="Ustvari nov dokument." ma:contentTypeScope="" ma:versionID="a6f375b723c5f0b4c53f65c0718fed49">
  <xsd:schema xmlns:xsd="http://www.w3.org/2001/XMLSchema" xmlns:xs="http://www.w3.org/2001/XMLSchema" xmlns:p="http://schemas.microsoft.com/office/2006/metadata/properties" xmlns:ns3="93b6ca84-ddab-4725-8be1-069a78c724af" xmlns:ns4="70690976-f28a-4a3c-8ed5-ecdbaee13a16" targetNamespace="http://schemas.microsoft.com/office/2006/metadata/properties" ma:root="true" ma:fieldsID="ab2f579f112cb5ea9e36adc37ddaa657" ns3:_="" ns4:_="">
    <xsd:import namespace="93b6ca84-ddab-4725-8be1-069a78c724af"/>
    <xsd:import namespace="70690976-f28a-4a3c-8ed5-ecdbaee13a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ca84-ddab-4725-8be1-069a78c724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90976-f28a-4a3c-8ed5-ecdbaee13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BD7497-5F52-4532-9E22-5BD3B43B8444}">
  <ds:schemaRefs>
    <ds:schemaRef ds:uri="93b6ca84-ddab-4725-8be1-069a78c724af"/>
    <ds:schemaRef ds:uri="http://www.w3.org/XML/1998/namespace"/>
    <ds:schemaRef ds:uri="70690976-f28a-4a3c-8ed5-ecdbaee13a16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CB051BF-284E-4E54-B9AE-71295E3C8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6ca84-ddab-4725-8be1-069a78c724af"/>
    <ds:schemaRef ds:uri="70690976-f28a-4a3c-8ed5-ecdbaee13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860730-BD65-476D-86B6-A0BF80E2E3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poslovnega načrta</Template>
  <TotalTime>285</TotalTime>
  <Words>187</Words>
  <Application>Microsoft Office PowerPoint</Application>
  <PresentationFormat>Širokozaslonsko</PresentationFormat>
  <Paragraphs>66</Paragraphs>
  <Slides>28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Wingdings 2</vt:lpstr>
      <vt:lpstr>Predstavitev poslovnega načrta</vt:lpstr>
      <vt:lpstr>Slovenščina</vt:lpstr>
      <vt:lpstr>Kako se napiše golop ali golob?</vt:lpstr>
      <vt:lpstr>Kako se napiše labod ali labot?</vt:lpstr>
      <vt:lpstr>Kako se napiše labod ali labot?</vt:lpstr>
      <vt:lpstr>Kako se napiše hlot ali hlod?</vt:lpstr>
      <vt:lpstr>Kako se napiše hlot ali hlod?</vt:lpstr>
      <vt:lpstr>Kako se napiše sladolet ali sladoled?</vt:lpstr>
      <vt:lpstr>Kako se napiše sladolet ali sladoled?</vt:lpstr>
      <vt:lpstr>Kako se napiše regrat ali regrad?</vt:lpstr>
      <vt:lpstr>Kako se napiše regrat ali regrad?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Katera črka manjka?</vt:lpstr>
      <vt:lpstr>Pravilno dopolni?</vt:lpstr>
      <vt:lpstr>Pravilno dopolni?</vt:lpstr>
      <vt:lpstr>Pravilno dopolni?</vt:lpstr>
      <vt:lpstr>Pravilno dopolni?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Tanja Kralj</dc:creator>
  <cp:lastModifiedBy>Tanja Kralj</cp:lastModifiedBy>
  <cp:revision>33</cp:revision>
  <dcterms:created xsi:type="dcterms:W3CDTF">2020-03-14T06:41:23Z</dcterms:created>
  <dcterms:modified xsi:type="dcterms:W3CDTF">2020-12-01T17:55:02Z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0x010100F53D4D7073A73140969F338F3B5EF11D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