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5C1A-0435-4695-98AC-C6EDE2255B17}" type="datetimeFigureOut">
              <a:rPr lang="sl-SI" smtClean="0"/>
              <a:t>1. 12. 2020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1DFF-7C5E-484C-A278-2319695376B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598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5C1A-0435-4695-98AC-C6EDE2255B17}" type="datetimeFigureOut">
              <a:rPr lang="sl-SI" smtClean="0"/>
              <a:t>1. 12. 2020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1DFF-7C5E-484C-A278-2319695376B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894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5C1A-0435-4695-98AC-C6EDE2255B17}" type="datetimeFigureOut">
              <a:rPr lang="sl-SI" smtClean="0"/>
              <a:t>1. 12. 2020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1DFF-7C5E-484C-A278-2319695376B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964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5C1A-0435-4695-98AC-C6EDE2255B17}" type="datetimeFigureOut">
              <a:rPr lang="sl-SI" smtClean="0"/>
              <a:t>1. 12. 2020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1DFF-7C5E-484C-A278-2319695376B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531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5C1A-0435-4695-98AC-C6EDE2255B17}" type="datetimeFigureOut">
              <a:rPr lang="sl-SI" smtClean="0"/>
              <a:t>1. 12. 2020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1DFF-7C5E-484C-A278-2319695376B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96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5C1A-0435-4695-98AC-C6EDE2255B17}" type="datetimeFigureOut">
              <a:rPr lang="sl-SI" smtClean="0"/>
              <a:t>1. 12. 2020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1DFF-7C5E-484C-A278-2319695376B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945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5C1A-0435-4695-98AC-C6EDE2255B17}" type="datetimeFigureOut">
              <a:rPr lang="sl-SI" smtClean="0"/>
              <a:t>1. 12. 2020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1DFF-7C5E-484C-A278-2319695376B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625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5C1A-0435-4695-98AC-C6EDE2255B17}" type="datetimeFigureOut">
              <a:rPr lang="sl-SI" smtClean="0"/>
              <a:t>1. 12. 2020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1DFF-7C5E-484C-A278-2319695376B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325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5C1A-0435-4695-98AC-C6EDE2255B17}" type="datetimeFigureOut">
              <a:rPr lang="sl-SI" smtClean="0"/>
              <a:t>1. 12. 2020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1DFF-7C5E-484C-A278-2319695376B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611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5C1A-0435-4695-98AC-C6EDE2255B17}" type="datetimeFigureOut">
              <a:rPr lang="sl-SI" smtClean="0"/>
              <a:t>1. 12. 2020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1DFF-7C5E-484C-A278-2319695376B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5C1A-0435-4695-98AC-C6EDE2255B17}" type="datetimeFigureOut">
              <a:rPr lang="sl-SI" smtClean="0"/>
              <a:t>1. 12. 2020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1DFF-7C5E-484C-A278-2319695376B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045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95C1A-0435-4695-98AC-C6EDE2255B17}" type="datetimeFigureOut">
              <a:rPr lang="sl-SI" smtClean="0"/>
              <a:t>1. 12. 2020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61DFF-7C5E-484C-A278-2319695376B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750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3488"/>
          </a:xfrm>
        </p:spPr>
        <p:txBody>
          <a:bodyPr/>
          <a:lstStyle/>
          <a:p>
            <a:r>
              <a:rPr lang="sl-SI" dirty="0" smtClean="0"/>
              <a:t>MATEMATIKA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368732"/>
            <a:ext cx="9144000" cy="505098"/>
          </a:xfrm>
        </p:spPr>
        <p:txBody>
          <a:bodyPr/>
          <a:lstStyle/>
          <a:p>
            <a:r>
              <a:rPr lang="sl-SI" dirty="0" smtClean="0"/>
              <a:t>RAČUNANJE S TREMI ČLENI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6915" y="4965240"/>
            <a:ext cx="2917466" cy="166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050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380"/>
    </mc:Choice>
    <mc:Fallback>
      <p:transition spd="slow" advTm="3238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923109" y="1828800"/>
            <a:ext cx="103893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3800" dirty="0" smtClean="0"/>
              <a:t>13 </a:t>
            </a:r>
            <a:r>
              <a:rPr lang="sl-SI" sz="13800" dirty="0"/>
              <a:t>-</a:t>
            </a:r>
            <a:r>
              <a:rPr lang="sl-SI" sz="13800" dirty="0" smtClean="0"/>
              <a:t> 5 - </a:t>
            </a:r>
            <a:r>
              <a:rPr lang="sl-SI" sz="13800" dirty="0"/>
              <a:t>4</a:t>
            </a:r>
            <a:r>
              <a:rPr lang="sl-SI" sz="13800" dirty="0" smtClean="0"/>
              <a:t> = 4 </a:t>
            </a:r>
            <a:endParaRPr lang="sl-SI" sz="138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3072602" y="1049510"/>
            <a:ext cx="931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8</a:t>
            </a:r>
            <a:endParaRPr lang="sl-SI" sz="4000" dirty="0"/>
          </a:p>
        </p:txBody>
      </p:sp>
      <p:sp>
        <p:nvSpPr>
          <p:cNvPr id="6" name="Lok 5"/>
          <p:cNvSpPr/>
          <p:nvPr/>
        </p:nvSpPr>
        <p:spPr>
          <a:xfrm rot="20075534">
            <a:off x="2163393" y="1155487"/>
            <a:ext cx="4669170" cy="401879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5111932" y="600891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8 - </a:t>
            </a:r>
            <a:r>
              <a:rPr lang="sl-SI" sz="4000" dirty="0"/>
              <a:t>4</a:t>
            </a:r>
            <a:r>
              <a:rPr lang="sl-SI" sz="4000" dirty="0" smtClean="0"/>
              <a:t> =</a:t>
            </a:r>
            <a:endParaRPr lang="sl-SI" sz="4000" dirty="0"/>
          </a:p>
        </p:txBody>
      </p:sp>
      <p:sp>
        <p:nvSpPr>
          <p:cNvPr id="8" name="Lok 7"/>
          <p:cNvSpPr/>
          <p:nvPr/>
        </p:nvSpPr>
        <p:spPr>
          <a:xfrm rot="19448273">
            <a:off x="1194552" y="1792676"/>
            <a:ext cx="3425175" cy="2744415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1642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43"/>
    </mc:Choice>
    <mc:Fallback>
      <p:transition spd="slow" advTm="2114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923109" y="1828800"/>
            <a:ext cx="103893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3800" dirty="0" smtClean="0"/>
              <a:t>11 </a:t>
            </a:r>
            <a:r>
              <a:rPr lang="sl-SI" sz="13800" dirty="0"/>
              <a:t>-</a:t>
            </a:r>
            <a:r>
              <a:rPr lang="sl-SI" sz="13800" dirty="0" smtClean="0"/>
              <a:t> 3 </a:t>
            </a:r>
            <a:r>
              <a:rPr lang="sl-SI" sz="13800" dirty="0"/>
              <a:t>+</a:t>
            </a:r>
            <a:r>
              <a:rPr lang="sl-SI" sz="13800" dirty="0" smtClean="0"/>
              <a:t> 6 =  </a:t>
            </a:r>
            <a:endParaRPr lang="sl-SI" sz="138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3072602" y="1049510"/>
            <a:ext cx="931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8</a:t>
            </a:r>
            <a:endParaRPr lang="sl-SI" sz="4000" dirty="0"/>
          </a:p>
        </p:txBody>
      </p:sp>
      <p:sp>
        <p:nvSpPr>
          <p:cNvPr id="8" name="Lok 7"/>
          <p:cNvSpPr/>
          <p:nvPr/>
        </p:nvSpPr>
        <p:spPr>
          <a:xfrm rot="19448273">
            <a:off x="1194552" y="1792676"/>
            <a:ext cx="3425175" cy="2744415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2865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43"/>
    </mc:Choice>
    <mc:Fallback>
      <p:transition spd="slow" advTm="2114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923109" y="1828800"/>
            <a:ext cx="103893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3800" dirty="0" smtClean="0"/>
              <a:t>11 </a:t>
            </a:r>
            <a:r>
              <a:rPr lang="sl-SI" sz="13800" dirty="0"/>
              <a:t>-</a:t>
            </a:r>
            <a:r>
              <a:rPr lang="sl-SI" sz="13800" dirty="0" smtClean="0"/>
              <a:t> 3 </a:t>
            </a:r>
            <a:r>
              <a:rPr lang="sl-SI" sz="13800" dirty="0"/>
              <a:t>+</a:t>
            </a:r>
            <a:r>
              <a:rPr lang="sl-SI" sz="13800" dirty="0" smtClean="0"/>
              <a:t> 6 =  </a:t>
            </a:r>
            <a:endParaRPr lang="sl-SI" sz="138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3072602" y="1049510"/>
            <a:ext cx="931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8</a:t>
            </a:r>
            <a:endParaRPr lang="sl-SI" sz="4000" dirty="0"/>
          </a:p>
        </p:txBody>
      </p:sp>
      <p:sp>
        <p:nvSpPr>
          <p:cNvPr id="6" name="Lok 5"/>
          <p:cNvSpPr/>
          <p:nvPr/>
        </p:nvSpPr>
        <p:spPr>
          <a:xfrm rot="20075534">
            <a:off x="2163393" y="1155487"/>
            <a:ext cx="4669170" cy="401879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5111932" y="600891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8 + 6 =</a:t>
            </a:r>
            <a:endParaRPr lang="sl-SI" sz="4000" dirty="0"/>
          </a:p>
        </p:txBody>
      </p:sp>
      <p:sp>
        <p:nvSpPr>
          <p:cNvPr id="8" name="Lok 7"/>
          <p:cNvSpPr/>
          <p:nvPr/>
        </p:nvSpPr>
        <p:spPr>
          <a:xfrm rot="19448273">
            <a:off x="1194552" y="1792676"/>
            <a:ext cx="3425175" cy="2744415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1338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43"/>
    </mc:Choice>
    <mc:Fallback>
      <p:transition spd="slow" advTm="2114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923109" y="1828800"/>
            <a:ext cx="103893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3800" dirty="0" smtClean="0"/>
              <a:t>11 </a:t>
            </a:r>
            <a:r>
              <a:rPr lang="sl-SI" sz="13800" dirty="0"/>
              <a:t>-</a:t>
            </a:r>
            <a:r>
              <a:rPr lang="sl-SI" sz="13800" dirty="0" smtClean="0"/>
              <a:t> 3 </a:t>
            </a:r>
            <a:r>
              <a:rPr lang="sl-SI" sz="13800" dirty="0"/>
              <a:t>+</a:t>
            </a:r>
            <a:r>
              <a:rPr lang="sl-SI" sz="13800" dirty="0" smtClean="0"/>
              <a:t> 6 = 14  </a:t>
            </a:r>
            <a:endParaRPr lang="sl-SI" sz="138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3072602" y="1049510"/>
            <a:ext cx="931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8</a:t>
            </a:r>
            <a:endParaRPr lang="sl-SI" sz="4000" dirty="0"/>
          </a:p>
        </p:txBody>
      </p:sp>
      <p:sp>
        <p:nvSpPr>
          <p:cNvPr id="6" name="Lok 5"/>
          <p:cNvSpPr/>
          <p:nvPr/>
        </p:nvSpPr>
        <p:spPr>
          <a:xfrm rot="20075534">
            <a:off x="2163393" y="1155487"/>
            <a:ext cx="4669170" cy="401879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5111932" y="600891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8 + 6 =</a:t>
            </a:r>
            <a:endParaRPr lang="sl-SI" sz="4000" dirty="0"/>
          </a:p>
        </p:txBody>
      </p:sp>
      <p:sp>
        <p:nvSpPr>
          <p:cNvPr id="8" name="Lok 7"/>
          <p:cNvSpPr/>
          <p:nvPr/>
        </p:nvSpPr>
        <p:spPr>
          <a:xfrm rot="19448273">
            <a:off x="1194552" y="1792676"/>
            <a:ext cx="3425175" cy="2744415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6501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43"/>
    </mc:Choice>
    <mc:Fallback>
      <p:transition spd="slow" advTm="2114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923109" y="1828800"/>
            <a:ext cx="103893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3800" dirty="0" smtClean="0"/>
              <a:t>3 + 5 + 9 =</a:t>
            </a:r>
            <a:endParaRPr lang="sl-SI" sz="13800" dirty="0"/>
          </a:p>
        </p:txBody>
      </p:sp>
    </p:spTree>
    <p:extLst>
      <p:ext uri="{BB962C8B-B14F-4D97-AF65-F5344CB8AC3E}">
        <p14:creationId xmlns:p14="http://schemas.microsoft.com/office/powerpoint/2010/main" val="24240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43"/>
    </mc:Choice>
    <mc:Fallback>
      <p:transition spd="slow" advTm="2114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923109" y="1828800"/>
            <a:ext cx="103893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3800" dirty="0" smtClean="0"/>
              <a:t>3 + 5 + 9 =</a:t>
            </a:r>
            <a:endParaRPr lang="sl-SI" sz="13800" dirty="0"/>
          </a:p>
        </p:txBody>
      </p:sp>
      <p:sp>
        <p:nvSpPr>
          <p:cNvPr id="2" name="Lok 1"/>
          <p:cNvSpPr/>
          <p:nvPr/>
        </p:nvSpPr>
        <p:spPr>
          <a:xfrm rot="19555273">
            <a:off x="870858" y="1926601"/>
            <a:ext cx="2804160" cy="202038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PoljeZBesedilom 2"/>
          <p:cNvSpPr txBox="1"/>
          <p:nvPr/>
        </p:nvSpPr>
        <p:spPr>
          <a:xfrm>
            <a:off x="2429692" y="1120914"/>
            <a:ext cx="931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8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083337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43"/>
    </mc:Choice>
    <mc:Fallback>
      <p:transition spd="slow" advTm="2114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923109" y="1828800"/>
            <a:ext cx="103893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3800" dirty="0" smtClean="0"/>
              <a:t>3 + 5 + 9 =</a:t>
            </a:r>
            <a:endParaRPr lang="sl-SI" sz="13800" dirty="0"/>
          </a:p>
        </p:txBody>
      </p:sp>
      <p:sp>
        <p:nvSpPr>
          <p:cNvPr id="2" name="Lok 1"/>
          <p:cNvSpPr/>
          <p:nvPr/>
        </p:nvSpPr>
        <p:spPr>
          <a:xfrm rot="19555273">
            <a:off x="870858" y="1926601"/>
            <a:ext cx="2804160" cy="202038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PoljeZBesedilom 2"/>
          <p:cNvSpPr txBox="1"/>
          <p:nvPr/>
        </p:nvSpPr>
        <p:spPr>
          <a:xfrm>
            <a:off x="2429692" y="1120914"/>
            <a:ext cx="931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8</a:t>
            </a:r>
            <a:endParaRPr lang="sl-SI" sz="4000" dirty="0"/>
          </a:p>
        </p:txBody>
      </p:sp>
      <p:sp>
        <p:nvSpPr>
          <p:cNvPr id="6" name="Lok 5"/>
          <p:cNvSpPr/>
          <p:nvPr/>
        </p:nvSpPr>
        <p:spPr>
          <a:xfrm rot="20075534">
            <a:off x="1788925" y="1083624"/>
            <a:ext cx="4669170" cy="401879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5111932" y="600891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8 + 9 =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066867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43"/>
    </mc:Choice>
    <mc:Fallback>
      <p:transition spd="slow" advTm="2114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923109" y="1828800"/>
            <a:ext cx="103893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3800" dirty="0" smtClean="0"/>
              <a:t>3 + 5 + 9 = </a:t>
            </a:r>
            <a:endParaRPr lang="sl-SI" sz="13800" dirty="0"/>
          </a:p>
        </p:txBody>
      </p:sp>
      <p:sp>
        <p:nvSpPr>
          <p:cNvPr id="2" name="Lok 1"/>
          <p:cNvSpPr/>
          <p:nvPr/>
        </p:nvSpPr>
        <p:spPr>
          <a:xfrm rot="19555273">
            <a:off x="870858" y="1926601"/>
            <a:ext cx="2804160" cy="202038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PoljeZBesedilom 2"/>
          <p:cNvSpPr txBox="1"/>
          <p:nvPr/>
        </p:nvSpPr>
        <p:spPr>
          <a:xfrm>
            <a:off x="2429692" y="1120914"/>
            <a:ext cx="931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8</a:t>
            </a:r>
            <a:endParaRPr lang="sl-SI" sz="4000" dirty="0"/>
          </a:p>
        </p:txBody>
      </p:sp>
      <p:sp>
        <p:nvSpPr>
          <p:cNvPr id="6" name="Lok 5"/>
          <p:cNvSpPr/>
          <p:nvPr/>
        </p:nvSpPr>
        <p:spPr>
          <a:xfrm rot="20075534">
            <a:off x="1788925" y="1083624"/>
            <a:ext cx="4669170" cy="401879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5111932" y="600891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8 + 9 =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36966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43"/>
    </mc:Choice>
    <mc:Fallback>
      <p:transition spd="slow" advTm="2114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923109" y="1828800"/>
            <a:ext cx="103893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3800" dirty="0" smtClean="0"/>
              <a:t>3 + 5 + 9 = 17</a:t>
            </a:r>
            <a:endParaRPr lang="sl-SI" sz="13800" dirty="0"/>
          </a:p>
        </p:txBody>
      </p:sp>
      <p:sp>
        <p:nvSpPr>
          <p:cNvPr id="2" name="Lok 1"/>
          <p:cNvSpPr/>
          <p:nvPr/>
        </p:nvSpPr>
        <p:spPr>
          <a:xfrm rot="19555273">
            <a:off x="870858" y="1926601"/>
            <a:ext cx="2804160" cy="202038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PoljeZBesedilom 2"/>
          <p:cNvSpPr txBox="1"/>
          <p:nvPr/>
        </p:nvSpPr>
        <p:spPr>
          <a:xfrm>
            <a:off x="2429692" y="1120914"/>
            <a:ext cx="931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8</a:t>
            </a:r>
            <a:endParaRPr lang="sl-SI" sz="4000" dirty="0"/>
          </a:p>
        </p:txBody>
      </p:sp>
      <p:sp>
        <p:nvSpPr>
          <p:cNvPr id="6" name="Lok 5"/>
          <p:cNvSpPr/>
          <p:nvPr/>
        </p:nvSpPr>
        <p:spPr>
          <a:xfrm rot="20075534">
            <a:off x="1788925" y="1083624"/>
            <a:ext cx="4669170" cy="401879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5111932" y="600891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8 + 9 =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601133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43"/>
    </mc:Choice>
    <mc:Fallback>
      <p:transition spd="slow" advTm="2114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923109" y="1828800"/>
            <a:ext cx="103893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3800" dirty="0" smtClean="0"/>
              <a:t>13 </a:t>
            </a:r>
            <a:r>
              <a:rPr lang="sl-SI" sz="13800" dirty="0"/>
              <a:t>-</a:t>
            </a:r>
            <a:r>
              <a:rPr lang="sl-SI" sz="13800" dirty="0" smtClean="0"/>
              <a:t> 5 - </a:t>
            </a:r>
            <a:r>
              <a:rPr lang="sl-SI" sz="13800" dirty="0"/>
              <a:t>4</a:t>
            </a:r>
            <a:r>
              <a:rPr lang="sl-SI" sz="13800" dirty="0" smtClean="0"/>
              <a:t> = </a:t>
            </a:r>
            <a:endParaRPr lang="sl-SI" sz="13800" dirty="0"/>
          </a:p>
        </p:txBody>
      </p:sp>
    </p:spTree>
    <p:extLst>
      <p:ext uri="{BB962C8B-B14F-4D97-AF65-F5344CB8AC3E}">
        <p14:creationId xmlns:p14="http://schemas.microsoft.com/office/powerpoint/2010/main" val="279704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43"/>
    </mc:Choice>
    <mc:Fallback>
      <p:transition spd="slow" advTm="2114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923109" y="1828800"/>
            <a:ext cx="103893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3800" dirty="0" smtClean="0"/>
              <a:t>13 </a:t>
            </a:r>
            <a:r>
              <a:rPr lang="sl-SI" sz="13800" dirty="0"/>
              <a:t>-</a:t>
            </a:r>
            <a:r>
              <a:rPr lang="sl-SI" sz="13800" dirty="0" smtClean="0"/>
              <a:t> 5 - </a:t>
            </a:r>
            <a:r>
              <a:rPr lang="sl-SI" sz="13800" dirty="0"/>
              <a:t>4</a:t>
            </a:r>
            <a:r>
              <a:rPr lang="sl-SI" sz="13800" dirty="0" smtClean="0"/>
              <a:t> = </a:t>
            </a:r>
            <a:endParaRPr lang="sl-SI" sz="13800" dirty="0"/>
          </a:p>
        </p:txBody>
      </p:sp>
      <p:sp>
        <p:nvSpPr>
          <p:cNvPr id="2" name="Lok 1"/>
          <p:cNvSpPr/>
          <p:nvPr/>
        </p:nvSpPr>
        <p:spPr>
          <a:xfrm rot="19448273">
            <a:off x="1194552" y="1792676"/>
            <a:ext cx="3425175" cy="2744415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PoljeZBesedilom 2"/>
          <p:cNvSpPr txBox="1"/>
          <p:nvPr/>
        </p:nvSpPr>
        <p:spPr>
          <a:xfrm>
            <a:off x="3030584" y="1049510"/>
            <a:ext cx="931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8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920108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43"/>
    </mc:Choice>
    <mc:Fallback>
      <p:transition spd="slow" advTm="2114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923109" y="1828800"/>
            <a:ext cx="103893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3800" dirty="0" smtClean="0"/>
              <a:t>13 </a:t>
            </a:r>
            <a:r>
              <a:rPr lang="sl-SI" sz="13800" dirty="0"/>
              <a:t>-</a:t>
            </a:r>
            <a:r>
              <a:rPr lang="sl-SI" sz="13800" dirty="0" smtClean="0"/>
              <a:t> 5 - </a:t>
            </a:r>
            <a:r>
              <a:rPr lang="sl-SI" sz="13800" dirty="0"/>
              <a:t>4</a:t>
            </a:r>
            <a:r>
              <a:rPr lang="sl-SI" sz="13800" dirty="0" smtClean="0"/>
              <a:t> = </a:t>
            </a:r>
            <a:endParaRPr lang="sl-SI" sz="138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3072602" y="1049510"/>
            <a:ext cx="931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8</a:t>
            </a:r>
            <a:endParaRPr lang="sl-SI" sz="4000" dirty="0"/>
          </a:p>
        </p:txBody>
      </p:sp>
      <p:sp>
        <p:nvSpPr>
          <p:cNvPr id="6" name="Lok 5"/>
          <p:cNvSpPr/>
          <p:nvPr/>
        </p:nvSpPr>
        <p:spPr>
          <a:xfrm rot="20075534">
            <a:off x="2163393" y="1155487"/>
            <a:ext cx="4669170" cy="401879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5111932" y="600891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8 - </a:t>
            </a:r>
            <a:r>
              <a:rPr lang="sl-SI" sz="4000" dirty="0"/>
              <a:t>4</a:t>
            </a:r>
            <a:r>
              <a:rPr lang="sl-SI" sz="4000" dirty="0" smtClean="0"/>
              <a:t> =</a:t>
            </a:r>
            <a:endParaRPr lang="sl-SI" sz="4000" dirty="0"/>
          </a:p>
        </p:txBody>
      </p:sp>
      <p:sp>
        <p:nvSpPr>
          <p:cNvPr id="8" name="Lok 7"/>
          <p:cNvSpPr/>
          <p:nvPr/>
        </p:nvSpPr>
        <p:spPr>
          <a:xfrm rot="19448273">
            <a:off x="1194552" y="1792676"/>
            <a:ext cx="3425175" cy="2744415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5678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43"/>
    </mc:Choice>
    <mc:Fallback>
      <p:transition spd="slow" advTm="2114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118</Words>
  <Application>Microsoft Office PowerPoint</Application>
  <PresentationFormat>Širokozaslonsko</PresentationFormat>
  <Paragraphs>31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Officeova tema</vt:lpstr>
      <vt:lpstr>MATEMATIKA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SNOVI</dc:title>
  <dc:creator>Tanja Kralj</dc:creator>
  <cp:lastModifiedBy>Tanja Kralj</cp:lastModifiedBy>
  <cp:revision>13</cp:revision>
  <dcterms:created xsi:type="dcterms:W3CDTF">2020-12-01T15:13:58Z</dcterms:created>
  <dcterms:modified xsi:type="dcterms:W3CDTF">2020-12-02T06:34:13Z</dcterms:modified>
</cp:coreProperties>
</file>