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2"/>
  </p:notesMasterIdLst>
  <p:handoutMasterIdLst>
    <p:handoutMasterId r:id="rId13"/>
  </p:handoutMasterIdLst>
  <p:sldIdLst>
    <p:sldId id="280" r:id="rId5"/>
    <p:sldId id="329" r:id="rId6"/>
    <p:sldId id="330" r:id="rId7"/>
    <p:sldId id="331" r:id="rId8"/>
    <p:sldId id="332" r:id="rId9"/>
    <p:sldId id="333" r:id="rId10"/>
    <p:sldId id="335" r:id="rId11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3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2A6381-311D-7578-2A7B-966E16E2F3BB}" v="35" dt="2020-04-07T05:36:43.443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7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>
              <a:latin typeface="Calibri" panose="020F0502020204030204" pitchFamily="34" charset="0"/>
            </a:endParaRPr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99192F-FD27-4C97-861B-1F0EFA1950A9}" type="datetime1">
              <a:rPr lang="sl-SI" smtClean="0">
                <a:latin typeface="Calibri" panose="020F0502020204030204" pitchFamily="34" charset="0"/>
              </a:rPr>
              <a:t>12. 01. 2021</a:t>
            </a:fld>
            <a:endParaRPr lang="sl-SI">
              <a:latin typeface="Calibri" panose="020F0502020204030204" pitchFamily="34" charset="0"/>
            </a:endParaRPr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>
              <a:latin typeface="Calibri" panose="020F0502020204030204" pitchFamily="34" charset="0"/>
            </a:endParaRPr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80BE5A-9D85-4716-9443-9D9E66ACB5E5}" type="slidenum">
              <a:rPr lang="sl-SI" smtClean="0">
                <a:latin typeface="Calibri" panose="020F0502020204030204" pitchFamily="34" charset="0"/>
              </a:rPr>
              <a:t>‹#›</a:t>
            </a:fld>
            <a:endParaRPr lang="sl-S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82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sl-SI" noProof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1319DA6-6DF2-4A27-9A00-9351F75EAB0B}" type="datetime1">
              <a:rPr lang="sl-SI" noProof="0" smtClean="0"/>
              <a:t>12. 01. 2021</a:t>
            </a:fld>
            <a:endParaRPr lang="sl-SI" noProof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1E05635-4EFD-4447-A451-86C57984FA89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206602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05635-4EFD-4447-A451-86C57984FA89}" type="slidenum">
              <a:rPr lang="sl-SI" noProof="0" smtClean="0"/>
              <a:pPr/>
              <a:t>1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02747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 useBgFill="1">
        <p:nvSpPr>
          <p:cNvPr id="13" name="Zaobljeni pravokotnik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 bwMode="grayWhite"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ctrTitle" hasCustomPrompt="1"/>
          </p:nvPr>
        </p:nvSpPr>
        <p:spPr>
          <a:xfrm>
            <a:off x="609600" y="1505931"/>
            <a:ext cx="10972800" cy="1470025"/>
          </a:xfrm>
        </p:spPr>
        <p:txBody>
          <a:bodyPr rtlCol="0" anchor="ctr"/>
          <a:lstStyle>
            <a:lvl1pPr algn="ctr">
              <a:defRPr lang="en-US" dirty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kumimoji="0" lang="sl-SI" dirty="0"/>
          </a:p>
        </p:txBody>
      </p:sp>
      <p:sp>
        <p:nvSpPr>
          <p:cNvPr id="9" name="Podnaslov 8"/>
          <p:cNvSpPr>
            <a:spLocks noGrp="1"/>
          </p:cNvSpPr>
          <p:nvPr>
            <p:ph type="subTitle" idx="1" hasCustomPrompt="1"/>
          </p:nvPr>
        </p:nvSpPr>
        <p:spPr>
          <a:xfrm>
            <a:off x="1727200" y="3200400"/>
            <a:ext cx="8534400" cy="1600200"/>
          </a:xfrm>
        </p:spPr>
        <p:txBody>
          <a:bodyPr rtlCol="0"/>
          <a:lstStyle>
            <a:lvl1pPr marL="0" indent="0" algn="ctr">
              <a:buNone/>
              <a:defRPr sz="26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sl-SI"/>
              <a:t>Kliknite, če želite urediti slog podnaslova matrice</a:t>
            </a:r>
            <a:endParaRPr kumimoji="0" lang="sl-SI" dirty="0"/>
          </a:p>
        </p:txBody>
      </p:sp>
      <p:sp>
        <p:nvSpPr>
          <p:cNvPr id="29" name="Označba mesta za številko diapozitiva 28"/>
          <p:cNvSpPr>
            <a:spLocks noGrp="1"/>
          </p:cNvSpPr>
          <p:nvPr>
            <p:ph type="sldNum" sz="quarter" idx="12"/>
          </p:nvPr>
        </p:nvSpPr>
        <p:spPr>
          <a:solidFill>
            <a:schemeClr val="accent1">
              <a:lumMod val="75000"/>
            </a:schemeClr>
          </a:solidFill>
        </p:spPr>
        <p:txBody>
          <a:bodyPr lIns="0" tIns="0" rIns="0" bIns="0" rtlCol="0">
            <a:noAutofit/>
          </a:bodyPr>
          <a:lstStyle>
            <a:lvl1pPr>
              <a:defRPr sz="140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7" name="Označba mesta za nogo 1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28" name="Označba mesta za datum 2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029EF2-1973-421E-B094-E7080337556B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006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kumimoji="0"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</a:p>
          <a:p>
            <a:pPr lvl="1" rtl="0" eaLnBrk="1" latinLnBrk="0" hangingPunct="1"/>
            <a:r>
              <a:rPr lang="sl-SI"/>
              <a:t>Druga raven</a:t>
            </a:r>
          </a:p>
          <a:p>
            <a:pPr lvl="2" rtl="0" eaLnBrk="1" latinLnBrk="0" hangingPunct="1"/>
            <a:r>
              <a:rPr lang="sl-SI"/>
              <a:t>Tretja raven</a:t>
            </a:r>
          </a:p>
          <a:p>
            <a:pPr lvl="3" rtl="0" eaLnBrk="1" latinLnBrk="0" hangingPunct="1"/>
            <a:r>
              <a:rPr lang="sl-SI"/>
              <a:t>Četrta raven</a:t>
            </a:r>
          </a:p>
          <a:p>
            <a:pPr lvl="4" rtl="0" eaLnBrk="1" latinLnBrk="0" hangingPunct="1"/>
            <a:r>
              <a:rPr lang="sl-SI"/>
              <a:t>Peta raven</a:t>
            </a:r>
            <a:endParaRPr kumimoji="0"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DB01628-23DF-4097-97DC-CA70A7A67ADC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77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42"/>
            <a:ext cx="2682240" cy="5851525"/>
          </a:xfrm>
        </p:spPr>
        <p:txBody>
          <a:bodyPr vert="eaVert"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kumimoji="0"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9200" y="274641"/>
            <a:ext cx="7416800" cy="5851525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</a:p>
          <a:p>
            <a:pPr lvl="1" rtl="0" eaLnBrk="1" latinLnBrk="0" hangingPunct="1"/>
            <a:r>
              <a:rPr lang="sl-SI"/>
              <a:t>Druga raven</a:t>
            </a:r>
          </a:p>
          <a:p>
            <a:pPr lvl="2" rtl="0" eaLnBrk="1" latinLnBrk="0" hangingPunct="1"/>
            <a:r>
              <a:rPr lang="sl-SI"/>
              <a:t>Tretja raven</a:t>
            </a:r>
          </a:p>
          <a:p>
            <a:pPr lvl="3" rtl="0" eaLnBrk="1" latinLnBrk="0" hangingPunct="1"/>
            <a:r>
              <a:rPr lang="sl-SI"/>
              <a:t>Četrta raven</a:t>
            </a:r>
          </a:p>
          <a:p>
            <a:pPr lvl="4" rtl="0" eaLnBrk="1" latinLnBrk="0" hangingPunct="1"/>
            <a:r>
              <a:rPr lang="sl-SI"/>
              <a:t>Peta raven</a:t>
            </a:r>
            <a:endParaRPr kumimoji="0"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396F632-CC76-4FBA-B8A9-DB6FD7BBD98A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35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kumimoji="0" lang="sl-SI" dirty="0"/>
          </a:p>
        </p:txBody>
      </p:sp>
      <p:sp>
        <p:nvSpPr>
          <p:cNvPr id="8" name="Označba mesta za vsebino 7"/>
          <p:cNvSpPr>
            <a:spLocks noGrp="1"/>
          </p:cNvSpPr>
          <p:nvPr>
            <p:ph sz="quarter" idx="1" hasCustomPrompt="1"/>
          </p:nvPr>
        </p:nvSpPr>
        <p:spPr>
          <a:xfrm>
            <a:off x="1219200" y="1447800"/>
            <a:ext cx="10363200" cy="4572000"/>
          </a:xfrm>
        </p:spPr>
        <p:txBody>
          <a:bodyPr vert="horz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 dirty="0"/>
              <a:t>Uredite sloge besedila matrice</a:t>
            </a:r>
          </a:p>
          <a:p>
            <a:pPr lvl="1" rtl="0" eaLnBrk="1" latinLnBrk="0" hangingPunct="1"/>
            <a:r>
              <a:rPr lang="sl-SI" dirty="0"/>
              <a:t>Druga raven</a:t>
            </a:r>
          </a:p>
          <a:p>
            <a:pPr lvl="2" rtl="0" eaLnBrk="1" latinLnBrk="0" hangingPunct="1"/>
            <a:r>
              <a:rPr lang="sl-SI" dirty="0"/>
              <a:t>Tretja raven</a:t>
            </a:r>
          </a:p>
          <a:p>
            <a:pPr lvl="3" rtl="0" eaLnBrk="1" latinLnBrk="0" hangingPunct="1"/>
            <a:r>
              <a:rPr lang="sl-SI" dirty="0"/>
              <a:t>Četrta raven</a:t>
            </a:r>
          </a:p>
          <a:p>
            <a:pPr lvl="4" rtl="0" eaLnBrk="1" latinLnBrk="0" hangingPunct="1"/>
            <a:r>
              <a:rPr lang="sl-SI" dirty="0"/>
              <a:t>Peta raven</a:t>
            </a:r>
            <a:endParaRPr kumimoji="0"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24D85DD-405E-467B-8474-896DEAB06042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164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 useBgFill="1">
        <p:nvSpPr>
          <p:cNvPr id="10" name="Zaobljeni pravokotnik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963084" y="952501"/>
            <a:ext cx="10363200" cy="1362075"/>
          </a:xfrm>
        </p:spPr>
        <p:txBody>
          <a:bodyPr rtlCol="0" anchor="b" anchorCtr="0"/>
          <a:lstStyle>
            <a:lvl1pPr algn="l">
              <a:buNone/>
              <a:defRPr sz="4000" b="0" cap="none"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kumimoji="0"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963084" y="2547938"/>
            <a:ext cx="10363200" cy="1338262"/>
          </a:xfrm>
        </p:spPr>
        <p:txBody>
          <a:bodyPr rtlCol="0" anchor="t" anchorCtr="0"/>
          <a:lstStyle>
            <a:lvl1pPr marL="0" indent="0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CEB6373-2724-436C-98BC-5F491326C6A3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082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kumimoji="0" lang="sl-SI" dirty="0"/>
          </a:p>
        </p:txBody>
      </p:sp>
      <p:sp>
        <p:nvSpPr>
          <p:cNvPr id="9" name="Označba mesta za vsebino 8"/>
          <p:cNvSpPr>
            <a:spLocks noGrp="1"/>
          </p:cNvSpPr>
          <p:nvPr>
            <p:ph sz="quarter" idx="1" hasCustomPrompt="1"/>
          </p:nvPr>
        </p:nvSpPr>
        <p:spPr>
          <a:xfrm>
            <a:off x="1219200" y="1447800"/>
            <a:ext cx="4998720" cy="4572000"/>
          </a:xfrm>
        </p:spPr>
        <p:txBody>
          <a:bodyPr vert="horz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</a:p>
          <a:p>
            <a:pPr lvl="1" rtl="0" eaLnBrk="1" latinLnBrk="0" hangingPunct="1"/>
            <a:r>
              <a:rPr lang="sl-SI"/>
              <a:t>Druga raven</a:t>
            </a:r>
          </a:p>
          <a:p>
            <a:pPr lvl="2" rtl="0" eaLnBrk="1" latinLnBrk="0" hangingPunct="1"/>
            <a:r>
              <a:rPr lang="sl-SI"/>
              <a:t>Tretja raven</a:t>
            </a:r>
          </a:p>
          <a:p>
            <a:pPr lvl="3" rtl="0" eaLnBrk="1" latinLnBrk="0" hangingPunct="1"/>
            <a:r>
              <a:rPr lang="sl-SI"/>
              <a:t>Četrta raven</a:t>
            </a:r>
          </a:p>
          <a:p>
            <a:pPr lvl="4" rtl="0" eaLnBrk="1" latinLnBrk="0" hangingPunct="1"/>
            <a:r>
              <a:rPr lang="sl-SI"/>
              <a:t>Peta raven</a:t>
            </a:r>
            <a:endParaRPr kumimoji="0" lang="sl-SI" dirty="0"/>
          </a:p>
        </p:txBody>
      </p:sp>
      <p:sp>
        <p:nvSpPr>
          <p:cNvPr id="11" name="Označba mesta za vsebino 10"/>
          <p:cNvSpPr>
            <a:spLocks noGrp="1"/>
          </p:cNvSpPr>
          <p:nvPr>
            <p:ph sz="quarter" idx="2" hasCustomPrompt="1"/>
          </p:nvPr>
        </p:nvSpPr>
        <p:spPr>
          <a:xfrm>
            <a:off x="6578600" y="1447800"/>
            <a:ext cx="4998720" cy="4572000"/>
          </a:xfrm>
        </p:spPr>
        <p:txBody>
          <a:bodyPr vert="horz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</a:p>
          <a:p>
            <a:pPr lvl="1" rtl="0" eaLnBrk="1" latinLnBrk="0" hangingPunct="1"/>
            <a:r>
              <a:rPr lang="sl-SI"/>
              <a:t>Druga raven</a:t>
            </a:r>
          </a:p>
          <a:p>
            <a:pPr lvl="2" rtl="0" eaLnBrk="1" latinLnBrk="0" hangingPunct="1"/>
            <a:r>
              <a:rPr lang="sl-SI"/>
              <a:t>Tretja raven</a:t>
            </a:r>
          </a:p>
          <a:p>
            <a:pPr lvl="3" rtl="0" eaLnBrk="1" latinLnBrk="0" hangingPunct="1"/>
            <a:r>
              <a:rPr lang="sl-SI"/>
              <a:t>Četrta raven</a:t>
            </a:r>
          </a:p>
          <a:p>
            <a:pPr lvl="4" rtl="0" eaLnBrk="1" latinLnBrk="0" hangingPunct="1"/>
            <a:r>
              <a:rPr lang="sl-SI"/>
              <a:t>Peta raven</a:t>
            </a:r>
            <a:endParaRPr kumimoji="0"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C75CB1A-ED6B-467A-90A3-360EEA28B4E7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58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19200" y="273050"/>
            <a:ext cx="10363200" cy="1143000"/>
          </a:xfrm>
        </p:spPr>
        <p:txBody>
          <a:bodyPr rtlCol="0" anchor="b" anchorCtr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kumimoji="0"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rtlCol="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  <a:endParaRPr lang="sl-SI" dirty="0"/>
          </a:p>
        </p:txBody>
      </p:sp>
      <p:sp>
        <p:nvSpPr>
          <p:cNvPr id="11" name="Označba mesta za vsebino 10"/>
          <p:cNvSpPr>
            <a:spLocks noGrp="1"/>
          </p:cNvSpPr>
          <p:nvPr>
            <p:ph sz="half" idx="2" hasCustomPrompt="1"/>
          </p:nvPr>
        </p:nvSpPr>
        <p:spPr>
          <a:xfrm>
            <a:off x="1219200" y="2247900"/>
            <a:ext cx="4978400" cy="3886200"/>
          </a:xfrm>
        </p:spPr>
        <p:txBody>
          <a:bodyPr vert="horz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</a:p>
          <a:p>
            <a:pPr lvl="1" rtl="0" eaLnBrk="1" latinLnBrk="0" hangingPunct="1"/>
            <a:r>
              <a:rPr lang="sl-SI"/>
              <a:t>Druga raven</a:t>
            </a:r>
          </a:p>
          <a:p>
            <a:pPr lvl="2" rtl="0" eaLnBrk="1" latinLnBrk="0" hangingPunct="1"/>
            <a:r>
              <a:rPr lang="sl-SI"/>
              <a:t>Tretja raven</a:t>
            </a:r>
          </a:p>
          <a:p>
            <a:pPr lvl="3" rtl="0" eaLnBrk="1" latinLnBrk="0" hangingPunct="1"/>
            <a:r>
              <a:rPr lang="sl-SI"/>
              <a:t>Četrta raven</a:t>
            </a:r>
          </a:p>
          <a:p>
            <a:pPr lvl="4" rtl="0" eaLnBrk="1" latinLnBrk="0" hangingPunct="1"/>
            <a:r>
              <a:rPr lang="sl-SI"/>
              <a:t>Peta raven</a:t>
            </a:r>
            <a:endParaRPr kumimoji="0"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3" hasCustomPrompt="1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rtlCol="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  <a:endParaRPr lang="sl-SI" dirty="0"/>
          </a:p>
        </p:txBody>
      </p:sp>
      <p:sp>
        <p:nvSpPr>
          <p:cNvPr id="13" name="Označba mesta za vsebino 12"/>
          <p:cNvSpPr>
            <a:spLocks noGrp="1"/>
          </p:cNvSpPr>
          <p:nvPr>
            <p:ph sz="half" idx="4" hasCustomPrompt="1"/>
          </p:nvPr>
        </p:nvSpPr>
        <p:spPr>
          <a:xfrm>
            <a:off x="6604000" y="2247900"/>
            <a:ext cx="4978400" cy="3886200"/>
          </a:xfrm>
        </p:spPr>
        <p:txBody>
          <a:bodyPr vert="horz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</a:p>
          <a:p>
            <a:pPr lvl="1" rtl="0" eaLnBrk="1" latinLnBrk="0" hangingPunct="1"/>
            <a:r>
              <a:rPr lang="sl-SI"/>
              <a:t>Druga raven</a:t>
            </a:r>
          </a:p>
          <a:p>
            <a:pPr lvl="2" rtl="0" eaLnBrk="1" latinLnBrk="0" hangingPunct="1"/>
            <a:r>
              <a:rPr lang="sl-SI"/>
              <a:t>Tretja raven</a:t>
            </a:r>
          </a:p>
          <a:p>
            <a:pPr lvl="3" rtl="0" eaLnBrk="1" latinLnBrk="0" hangingPunct="1"/>
            <a:r>
              <a:rPr lang="sl-SI"/>
              <a:t>Četrta raven</a:t>
            </a:r>
          </a:p>
          <a:p>
            <a:pPr lvl="4" rtl="0" eaLnBrk="1" latinLnBrk="0" hangingPunct="1"/>
            <a:r>
              <a:rPr lang="sl-SI"/>
              <a:t>Peta raven</a:t>
            </a:r>
            <a:endParaRPr kumimoji="0"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6E150AA-1908-45AD-BEBF-8119E8D3393C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112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kumimoji="0"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CD7241E-04C6-4532-9037-949987E3514E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13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A01D599-F320-4C60-ACBC-6B213A2C54BD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115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 useBgFill="1">
        <p:nvSpPr>
          <p:cNvPr id="9" name="Zaobljeni pravokotnik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19200" y="273050"/>
            <a:ext cx="10363200" cy="1143000"/>
          </a:xfrm>
        </p:spPr>
        <p:txBody>
          <a:bodyPr rtlCol="0" anchor="b" anchorCtr="0"/>
          <a:lstStyle>
            <a:lvl1pPr algn="l">
              <a:buNone/>
              <a:defRPr sz="4000" b="0"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kumimoji="0" lang="sl-SI" dirty="0"/>
          </a:p>
        </p:txBody>
      </p:sp>
      <p:sp>
        <p:nvSpPr>
          <p:cNvPr id="11" name="Označba mesta za vsebino 10"/>
          <p:cNvSpPr>
            <a:spLocks noGrp="1"/>
          </p:cNvSpPr>
          <p:nvPr>
            <p:ph sz="quarter" idx="1" hasCustomPrompt="1"/>
          </p:nvPr>
        </p:nvSpPr>
        <p:spPr>
          <a:xfrm>
            <a:off x="3962400" y="1600200"/>
            <a:ext cx="7620000" cy="4495800"/>
          </a:xfrm>
        </p:spPr>
        <p:txBody>
          <a:bodyPr vert="horz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</a:p>
          <a:p>
            <a:pPr lvl="1" rtl="0" eaLnBrk="1" latinLnBrk="0" hangingPunct="1"/>
            <a:r>
              <a:rPr lang="sl-SI"/>
              <a:t>Druga raven</a:t>
            </a:r>
          </a:p>
          <a:p>
            <a:pPr lvl="2" rtl="0" eaLnBrk="1" latinLnBrk="0" hangingPunct="1"/>
            <a:r>
              <a:rPr lang="sl-SI"/>
              <a:t>Tretja raven</a:t>
            </a:r>
          </a:p>
          <a:p>
            <a:pPr lvl="3" rtl="0" eaLnBrk="1" latinLnBrk="0" hangingPunct="1"/>
            <a:r>
              <a:rPr lang="sl-SI"/>
              <a:t>Četrta raven</a:t>
            </a:r>
          </a:p>
          <a:p>
            <a:pPr lvl="4" rtl="0" eaLnBrk="1" latinLnBrk="0" hangingPunct="1"/>
            <a:r>
              <a:rPr lang="sl-SI"/>
              <a:t>Peta raven</a:t>
            </a:r>
            <a:endParaRPr kumimoji="0"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2" hasCustomPrompt="1"/>
          </p:nvPr>
        </p:nvSpPr>
        <p:spPr>
          <a:xfrm>
            <a:off x="1219200" y="1600200"/>
            <a:ext cx="2540000" cy="4495800"/>
          </a:xfrm>
        </p:spPr>
        <p:txBody>
          <a:bodyPr rtlCol="0"/>
          <a:lstStyle>
            <a:lvl1pPr marL="0" indent="0">
              <a:buNone/>
              <a:defRPr sz="1800">
                <a:latin typeface="Calibri" panose="020F0502020204030204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3369F19-DEB2-4EAA-A5CD-BED44FD45C68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62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>
              <a:latin typeface="Calibri" panose="020F0502020204030204" pitchFamily="34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19200" y="4900550"/>
            <a:ext cx="9753600" cy="522288"/>
          </a:xfrm>
        </p:spPr>
        <p:txBody>
          <a:bodyPr rtlCol="0" anchor="ctr">
            <a:noAutofit/>
          </a:bodyPr>
          <a:lstStyle>
            <a:lvl1pPr algn="l">
              <a:buNone/>
              <a:defRPr sz="2800" b="0">
                <a:latin typeface="Cambria" panose="02040503050406030204" pitchFamily="18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kumimoji="0"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rtlCol="0"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</a:lstStyle>
          <a:p>
            <a:pPr rtl="0"/>
            <a:r>
              <a:rPr lang="sl-SI"/>
              <a:t>Kliknite ikono, da dodate sliko</a:t>
            </a:r>
            <a:endParaRPr kumimoji="0"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219200" y="5445825"/>
            <a:ext cx="9753600" cy="685800"/>
          </a:xfrm>
        </p:spPr>
        <p:txBody>
          <a:bodyPr rtlCol="0"/>
          <a:lstStyle>
            <a:lvl1pPr marL="0"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sl-SI"/>
              <a:t>Uredite sloge besedila matrice</a:t>
            </a:r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401CF334-2D5C-4859-84A6-CA7E6E43FAEB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sl-SI"/>
              <a:t>Dodajte nogo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35CEDA3-F2B3-42A2-8F98-3A9C15163B8C}" type="datetime1">
              <a:rPr lang="sl-SI" smtClean="0"/>
              <a:t>12. 01. 2021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265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>
              <a:latin typeface="Calibri" panose="020F0502020204030204" pitchFamily="34" charset="0"/>
            </a:endParaRPr>
          </a:p>
        </p:txBody>
      </p:sp>
      <p:sp useBgFill="1">
        <p:nvSpPr>
          <p:cNvPr id="8" name="Zaobljeni pravokotnik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>
              <a:latin typeface="Calibri" panose="020F0502020204030204" pitchFamily="34" charset="0"/>
            </a:endParaRPr>
          </a:p>
        </p:txBody>
      </p:sp>
      <p:sp>
        <p:nvSpPr>
          <p:cNvPr id="22" name="Označba mesta za naslov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rtlCol="0" anchor="b" anchorCtr="0">
            <a:normAutofit/>
          </a:bodyPr>
          <a:lstStyle/>
          <a:p>
            <a:pPr rtl="0"/>
            <a:r>
              <a:rPr lang="sl-SI" noProof="0"/>
              <a:t>Uredite slog naslova matrice</a:t>
            </a:r>
            <a:endParaRPr kumimoji="0" lang="sl-SI" noProof="0"/>
          </a:p>
        </p:txBody>
      </p:sp>
      <p:sp>
        <p:nvSpPr>
          <p:cNvPr id="13" name="Označba mesta za besedilo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0" hangingPunct="1"/>
            <a:r>
              <a:rPr lang="sl-SI" noProof="0" dirty="0"/>
              <a:t>Uredite sloge besedila matrice</a:t>
            </a:r>
          </a:p>
          <a:p>
            <a:pPr lvl="1" rtl="0" eaLnBrk="1" latinLnBrk="0" hangingPunct="1"/>
            <a:r>
              <a:rPr lang="sl-SI" noProof="0" dirty="0"/>
              <a:t>Druga raven</a:t>
            </a:r>
          </a:p>
          <a:p>
            <a:pPr lvl="2" rtl="0" eaLnBrk="1" latinLnBrk="0" hangingPunct="1"/>
            <a:r>
              <a:rPr lang="sl-SI" noProof="0" dirty="0"/>
              <a:t>Tretja raven</a:t>
            </a:r>
          </a:p>
          <a:p>
            <a:pPr lvl="3" rtl="0" eaLnBrk="1" latinLnBrk="0" hangingPunct="1"/>
            <a:r>
              <a:rPr lang="sl-SI" noProof="0" dirty="0"/>
              <a:t>Četrta raven</a:t>
            </a:r>
          </a:p>
          <a:p>
            <a:pPr lvl="4" rtl="0" eaLnBrk="1" latinLnBrk="0" hangingPunct="1"/>
            <a:r>
              <a:rPr lang="sl-SI" noProof="0" dirty="0"/>
              <a:t>Peta raven</a:t>
            </a:r>
            <a:endParaRPr kumimoji="0" lang="sl-SI" noProof="0" dirty="0"/>
          </a:p>
        </p:txBody>
      </p:sp>
      <p:sp>
        <p:nvSpPr>
          <p:cNvPr id="23" name="Označba mesta za številko diapozitiva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none" lIns="0" tIns="0" rIns="0" bIns="0" rtlCol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fld id="{401CF334-2D5C-4859-84A6-CA7E6E43FAEB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rtlCol="0"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sl-SI" noProof="0"/>
              <a:t>Dodajte nogo</a:t>
            </a:r>
          </a:p>
        </p:txBody>
      </p:sp>
      <p:sp>
        <p:nvSpPr>
          <p:cNvPr id="14" name="Označba mesta za datum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rtlCol="0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0E7C31F6-BC54-45D5-9354-0B2A3550679E}" type="datetime1">
              <a:rPr lang="sl-SI" noProof="0" smtClean="0"/>
              <a:t>12. 01. 2021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93097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>
            <a:lumMod val="75000"/>
          </a:schemeClr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>
            <a:lumMod val="75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lumMod val="60000"/>
            <a:lumOff val="4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>
            <a:lumMod val="75000"/>
          </a:schemeClr>
        </a:buClr>
        <a:buFontTx/>
        <a:buChar char="o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lumMod val="75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30" indent="-285750" algn="l" rtl="0" eaLnBrk="1" latinLnBrk="0" hangingPunct="1">
        <a:spcBef>
          <a:spcPts val="370"/>
        </a:spcBef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sl-SI" dirty="0">
                <a:latin typeface="Cambria"/>
              </a:rPr>
              <a:t>Spoznavanje okolja</a:t>
            </a:r>
            <a:endParaRPr lang="sl-SI" dirty="0">
              <a:latin typeface="Cambria" panose="02040503050406030204" pitchFamily="18" charset="0"/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/>
        <p:txBody>
          <a:bodyPr rtlCol="0" anchor="t">
            <a:normAutofit/>
          </a:bodyPr>
          <a:lstStyle/>
          <a:p>
            <a:pPr rtl="0"/>
            <a:r>
              <a:rPr lang="sl-SI" dirty="0">
                <a:latin typeface="Calibri"/>
                <a:cs typeface="Calibri"/>
              </a:rPr>
              <a:t>Prazniki (utrjevanje)</a:t>
            </a:r>
            <a:endParaRPr lang="sl-SI" dirty="0">
              <a:latin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72" y="4936068"/>
            <a:ext cx="2629677" cy="1447799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 rotWithShape="1">
          <a:blip r:embed="rId4"/>
          <a:srcRect l="61321" t="40975" r="5088" b="21527"/>
          <a:stretch/>
        </p:blipFill>
        <p:spPr bwMode="auto">
          <a:xfrm>
            <a:off x="9389971" y="5025044"/>
            <a:ext cx="2192429" cy="1253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60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9" y="208263"/>
            <a:ext cx="4332957" cy="6441473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3A1199F4-7684-4419-8D8A-93B6BE4E579B}"/>
              </a:ext>
            </a:extLst>
          </p:cNvPr>
          <p:cNvSpPr/>
          <p:nvPr/>
        </p:nvSpPr>
        <p:spPr>
          <a:xfrm>
            <a:off x="4838330" y="208263"/>
            <a:ext cx="6223247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Kateri praznik je prikazan. Mogoče poznaš datum prikazanega praznika:</a:t>
            </a:r>
            <a:endParaRPr lang="sl-SI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5809483-8CBD-4D29-BC35-76AD24079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47" y="1250078"/>
            <a:ext cx="5844651" cy="27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9" y="208263"/>
            <a:ext cx="4332957" cy="6441473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3A1199F4-7684-4419-8D8A-93B6BE4E579B}"/>
              </a:ext>
            </a:extLst>
          </p:cNvPr>
          <p:cNvSpPr/>
          <p:nvPr/>
        </p:nvSpPr>
        <p:spPr>
          <a:xfrm>
            <a:off x="4838330" y="208263"/>
            <a:ext cx="6223247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Kateri praznik je prikazan. Mogoče poznaš datum prikazanega praznika:</a:t>
            </a:r>
            <a:endParaRPr lang="sl-SI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6546200-D29A-4FB2-9278-B46D25B8A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17" y="1323997"/>
            <a:ext cx="4965930" cy="32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9" y="208263"/>
            <a:ext cx="4332957" cy="6441473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3A1199F4-7684-4419-8D8A-93B6BE4E579B}"/>
              </a:ext>
            </a:extLst>
          </p:cNvPr>
          <p:cNvSpPr/>
          <p:nvPr/>
        </p:nvSpPr>
        <p:spPr>
          <a:xfrm>
            <a:off x="4838330" y="208263"/>
            <a:ext cx="6223247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Kateri praznik je prikazan. Mogoče poznaš datum prikazanega praznika:</a:t>
            </a:r>
            <a:endParaRPr lang="sl-SI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865075D-BBA5-4D44-83A5-364E9EC8C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640" y="1903566"/>
            <a:ext cx="5484703" cy="30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9" y="208263"/>
            <a:ext cx="4332957" cy="6441473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3A1199F4-7684-4419-8D8A-93B6BE4E579B}"/>
              </a:ext>
            </a:extLst>
          </p:cNvPr>
          <p:cNvSpPr/>
          <p:nvPr/>
        </p:nvSpPr>
        <p:spPr>
          <a:xfrm>
            <a:off x="4838330" y="208263"/>
            <a:ext cx="6223247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Kateri praznik je prikazan. Mogoče poznaš datum prikazanega praznika:</a:t>
            </a:r>
            <a:endParaRPr lang="sl-SI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385F459-9178-43F4-AECE-B2FA993BA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07" y="124879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9" y="208263"/>
            <a:ext cx="4332957" cy="6441473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3A1199F4-7684-4419-8D8A-93B6BE4E579B}"/>
              </a:ext>
            </a:extLst>
          </p:cNvPr>
          <p:cNvSpPr/>
          <p:nvPr/>
        </p:nvSpPr>
        <p:spPr>
          <a:xfrm>
            <a:off x="4838330" y="208263"/>
            <a:ext cx="6223247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Kateri praznik je prikazan. Mogoče poznaš datum prikazanega praznika:</a:t>
            </a:r>
            <a:endParaRPr lang="sl-SI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0CBEAAC-E1CB-4117-98A0-C897BFDAA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599" y="1325548"/>
            <a:ext cx="3597835" cy="239419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B171548-659F-45A1-897C-F91724B6A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99" y="4226881"/>
            <a:ext cx="3597835" cy="20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9" y="208263"/>
            <a:ext cx="4332957" cy="6441473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3A1199F4-7684-4419-8D8A-93B6BE4E579B}"/>
              </a:ext>
            </a:extLst>
          </p:cNvPr>
          <p:cNvSpPr/>
          <p:nvPr/>
        </p:nvSpPr>
        <p:spPr>
          <a:xfrm>
            <a:off x="4838330" y="208263"/>
            <a:ext cx="6223247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Kateri praznik je prikazan. Mogoče poznaš datum prikazanega praznika:</a:t>
            </a:r>
            <a:endParaRPr lang="sl-SI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50BD9DD-8B70-4F7E-BA76-7F40E0DF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520" y="1438183"/>
            <a:ext cx="6311940" cy="30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dstavitev poslovnega načrta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627884_TF03460662" id="{38A67DD4-690A-4A16-BBC1-25DAEC2AE348}" vid="{0982E7EF-3ECB-4C7B-897D-03F1B522B670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53D4D7073A73140969F338F3B5EF11D" ma:contentTypeVersion="11" ma:contentTypeDescription="Ustvari nov dokument." ma:contentTypeScope="" ma:versionID="a6f375b723c5f0b4c53f65c0718fed49">
  <xsd:schema xmlns:xsd="http://www.w3.org/2001/XMLSchema" xmlns:xs="http://www.w3.org/2001/XMLSchema" xmlns:p="http://schemas.microsoft.com/office/2006/metadata/properties" xmlns:ns3="93b6ca84-ddab-4725-8be1-069a78c724af" xmlns:ns4="70690976-f28a-4a3c-8ed5-ecdbaee13a16" targetNamespace="http://schemas.microsoft.com/office/2006/metadata/properties" ma:root="true" ma:fieldsID="ab2f579f112cb5ea9e36adc37ddaa657" ns3:_="" ns4:_="">
    <xsd:import namespace="93b6ca84-ddab-4725-8be1-069a78c724af"/>
    <xsd:import namespace="70690976-f28a-4a3c-8ed5-ecdbaee13a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6ca84-ddab-4725-8be1-069a78c724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90976-f28a-4a3c-8ed5-ecdbaee13a1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210E86-4DA1-4F4C-8B24-0F834582C643}">
  <ds:schemaRefs>
    <ds:schemaRef ds:uri="93b6ca84-ddab-4725-8be1-069a78c724af"/>
    <ds:schemaRef ds:uri="http://schemas.microsoft.com/office/2006/metadata/properties"/>
    <ds:schemaRef ds:uri="70690976-f28a-4a3c-8ed5-ecdbaee13a16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6676369-4C38-48AD-8435-5E78EA3FC9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b6ca84-ddab-4725-8be1-069a78c724af"/>
    <ds:schemaRef ds:uri="70690976-f28a-4a3c-8ed5-ecdbaee13a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F894F0-9926-466D-9202-6702CEDDFD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poslovnega načrta</Template>
  <TotalTime>483</TotalTime>
  <Words>73</Words>
  <Application>Microsoft Office PowerPoint</Application>
  <PresentationFormat>Širokozaslonsko</PresentationFormat>
  <Paragraphs>9</Paragraphs>
  <Slides>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</vt:lpstr>
      <vt:lpstr>Wingdings 2</vt:lpstr>
      <vt:lpstr>Predstavitev poslovnega načrta</vt:lpstr>
      <vt:lpstr>Spoznavanje okolja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Šport</dc:title>
  <dc:creator>Tanja Kralj</dc:creator>
  <cp:lastModifiedBy>Uporabnik</cp:lastModifiedBy>
  <cp:revision>43</cp:revision>
  <dcterms:created xsi:type="dcterms:W3CDTF">2020-03-14T06:41:23Z</dcterms:created>
  <dcterms:modified xsi:type="dcterms:W3CDTF">2021-01-12T21:44:46Z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0x010100F53D4D7073A73140969F338F3B5EF11D</vt:lpwstr>
  </property>
  <property fmtid="{D5CDD505-2E9C-101B-9397-08002B2CF9AE}" pid="3" name="Order">
    <vt:r8>74069300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