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758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3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859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864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317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6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154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381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825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555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257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700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8B9BCDF-2F3A-4E57-87F5-ED6D54BDCD84}" type="datetimeFigureOut">
              <a:rPr lang="sl-SI" smtClean="0"/>
              <a:t>7. 04. 2021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81CBD78-512D-4B0B-A231-A741DA43042B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04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952515-EC64-4CD8-B041-53E8FC29ED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MATEMATIKA</a:t>
            </a:r>
            <a:br>
              <a:rPr lang="sl-SI" dirty="0"/>
            </a:br>
            <a:r>
              <a:rPr lang="sl-SI" dirty="0"/>
              <a:t>ČRTE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575BF25-4810-4C4B-BC8A-70BA706330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5260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AFEE49-EF33-49EE-82ED-611F773CB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SKLENJENE ČRTE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C6A8F69-F807-4925-81D4-DDBB03A2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6212" l="10000" r="90000">
                        <a14:foregroundMark x1="22828" y1="8939" x2="56162" y2="455"/>
                        <a14:foregroundMark x1="56162" y1="455" x2="58384" y2="3636"/>
                        <a14:foregroundMark x1="35556" y1="92424" x2="44141" y2="91061"/>
                        <a14:foregroundMark x1="44141" y1="91061" x2="44747" y2="90455"/>
                        <a14:foregroundMark x1="36667" y1="96212" x2="41717" y2="95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38" y="2266122"/>
            <a:ext cx="5015658" cy="3343772"/>
          </a:xfrm>
          <a:prstGeom prst="rect">
            <a:avLst/>
          </a:prstGeom>
        </p:spPr>
      </p:pic>
      <p:sp>
        <p:nvSpPr>
          <p:cNvPr id="20" name="Prostoročno: oblika 19">
            <a:extLst>
              <a:ext uri="{FF2B5EF4-FFF2-40B4-BE49-F238E27FC236}">
                <a16:creationId xmlns:a16="http://schemas.microsoft.com/office/drawing/2014/main" id="{B719C21F-98FA-4961-8081-CAB8344496BB}"/>
              </a:ext>
            </a:extLst>
          </p:cNvPr>
          <p:cNvSpPr/>
          <p:nvPr/>
        </p:nvSpPr>
        <p:spPr>
          <a:xfrm>
            <a:off x="8428383" y="2822713"/>
            <a:ext cx="2186608" cy="2735249"/>
          </a:xfrm>
          <a:custGeom>
            <a:avLst/>
            <a:gdLst>
              <a:gd name="connsiteX0" fmla="*/ 0 w 2186608"/>
              <a:gd name="connsiteY0" fmla="*/ 2735249 h 2735249"/>
              <a:gd name="connsiteX1" fmla="*/ 2186608 w 2186608"/>
              <a:gd name="connsiteY1" fmla="*/ 1932167 h 2735249"/>
              <a:gd name="connsiteX2" fmla="*/ 2170706 w 2186608"/>
              <a:gd name="connsiteY2" fmla="*/ 0 h 2735249"/>
              <a:gd name="connsiteX3" fmla="*/ 23854 w 2186608"/>
              <a:gd name="connsiteY3" fmla="*/ 492981 h 2735249"/>
              <a:gd name="connsiteX4" fmla="*/ 0 w 2186608"/>
              <a:gd name="connsiteY4" fmla="*/ 2735249 h 273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608" h="2735249">
                <a:moveTo>
                  <a:pt x="0" y="2735249"/>
                </a:moveTo>
                <a:lnTo>
                  <a:pt x="2186608" y="1932167"/>
                </a:lnTo>
                <a:lnTo>
                  <a:pt x="2170706" y="0"/>
                </a:lnTo>
                <a:lnTo>
                  <a:pt x="23854" y="492981"/>
                </a:lnTo>
                <a:lnTo>
                  <a:pt x="0" y="273524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8DB21371-C317-4191-98E5-4D13C66C8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86" y="2592125"/>
            <a:ext cx="3726677" cy="2484451"/>
          </a:xfrm>
          <a:prstGeom prst="rect">
            <a:avLst/>
          </a:prstGeom>
        </p:spPr>
      </p:pic>
      <p:sp>
        <p:nvSpPr>
          <p:cNvPr id="25" name="Elipsa 24">
            <a:extLst>
              <a:ext uri="{FF2B5EF4-FFF2-40B4-BE49-F238E27FC236}">
                <a16:creationId xmlns:a16="http://schemas.microsoft.com/office/drawing/2014/main" id="{1A012111-9877-4664-B6C6-FC18354854CE}"/>
              </a:ext>
            </a:extLst>
          </p:cNvPr>
          <p:cNvSpPr/>
          <p:nvPr/>
        </p:nvSpPr>
        <p:spPr>
          <a:xfrm>
            <a:off x="2528515" y="3101009"/>
            <a:ext cx="2520563" cy="5406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341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B270C6-C093-4CF4-B062-A9147CAD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NESKLENJENE ČRTE</a:t>
            </a: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D91076A9-62E4-4755-BE6C-19C25B263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1" b="89549" l="7273" r="91591">
                        <a14:foregroundMark x1="9773" y1="47131" x2="7386" y2="36066"/>
                        <a14:foregroundMark x1="7386" y1="36066" x2="8295" y2="33402"/>
                        <a14:foregroundMark x1="47273" y1="9836" x2="51477" y2="9426"/>
                        <a14:foregroundMark x1="47614" y1="9631" x2="44545" y2="9631"/>
                        <a14:foregroundMark x1="32038" y1="81952" x2="31364" y2="84426"/>
                        <a14:foregroundMark x1="34432" y1="73156" x2="33860" y2="75255"/>
                        <a14:foregroundMark x1="31364" y1="84426" x2="31477" y2="86680"/>
                        <a14:foregroundMark x1="92045" y1="52459" x2="91591" y2="39959"/>
                        <a14:foregroundMark x1="91591" y1="39959" x2="90568" y2="35246"/>
                        <a14:backgroundMark x1="34545" y1="79303" x2="37614" y2="78074"/>
                        <a14:backgroundMark x1="40114" y1="87295" x2="37273" y2="87910"/>
                        <a14:backgroundMark x1="33523" y1="79918" x2="33864" y2="77254"/>
                        <a14:backgroundMark x1="34091" y1="76230" x2="32614" y2="82377"/>
                        <a14:backgroundMark x1="34205" y1="76230" x2="33636" y2="76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368" y="2832226"/>
            <a:ext cx="4126650" cy="2288415"/>
          </a:xfrm>
          <a:prstGeom prst="rect">
            <a:avLst/>
          </a:prstGeom>
        </p:spPr>
      </p:pic>
      <p:sp>
        <p:nvSpPr>
          <p:cNvPr id="12" name="Prostoročno: oblika 11">
            <a:extLst>
              <a:ext uri="{FF2B5EF4-FFF2-40B4-BE49-F238E27FC236}">
                <a16:creationId xmlns:a16="http://schemas.microsoft.com/office/drawing/2014/main" id="{FFCED103-F382-4A7E-A1CA-B02E6FF3EDD4}"/>
              </a:ext>
            </a:extLst>
          </p:cNvPr>
          <p:cNvSpPr/>
          <p:nvPr/>
        </p:nvSpPr>
        <p:spPr>
          <a:xfrm>
            <a:off x="1643529" y="3012141"/>
            <a:ext cx="3645647" cy="1559859"/>
          </a:xfrm>
          <a:custGeom>
            <a:avLst/>
            <a:gdLst>
              <a:gd name="connsiteX0" fmla="*/ 2982259 w 3645647"/>
              <a:gd name="connsiteY0" fmla="*/ 627530 h 1559859"/>
              <a:gd name="connsiteX1" fmla="*/ 2952377 w 3645647"/>
              <a:gd name="connsiteY1" fmla="*/ 651435 h 1559859"/>
              <a:gd name="connsiteX2" fmla="*/ 2910542 w 3645647"/>
              <a:gd name="connsiteY2" fmla="*/ 699247 h 1559859"/>
              <a:gd name="connsiteX3" fmla="*/ 2892612 w 3645647"/>
              <a:gd name="connsiteY3" fmla="*/ 735106 h 1559859"/>
              <a:gd name="connsiteX4" fmla="*/ 2874683 w 3645647"/>
              <a:gd name="connsiteY4" fmla="*/ 770965 h 1559859"/>
              <a:gd name="connsiteX5" fmla="*/ 2820895 w 3645647"/>
              <a:gd name="connsiteY5" fmla="*/ 800847 h 1559859"/>
              <a:gd name="connsiteX6" fmla="*/ 2802965 w 3645647"/>
              <a:gd name="connsiteY6" fmla="*/ 818777 h 1559859"/>
              <a:gd name="connsiteX7" fmla="*/ 2785036 w 3645647"/>
              <a:gd name="connsiteY7" fmla="*/ 824753 h 1559859"/>
              <a:gd name="connsiteX8" fmla="*/ 2773083 w 3645647"/>
              <a:gd name="connsiteY8" fmla="*/ 842683 h 1559859"/>
              <a:gd name="connsiteX9" fmla="*/ 2737224 w 3645647"/>
              <a:gd name="connsiteY9" fmla="*/ 854635 h 1559859"/>
              <a:gd name="connsiteX10" fmla="*/ 2701365 w 3645647"/>
              <a:gd name="connsiteY10" fmla="*/ 878541 h 1559859"/>
              <a:gd name="connsiteX11" fmla="*/ 2683436 w 3645647"/>
              <a:gd name="connsiteY11" fmla="*/ 890494 h 1559859"/>
              <a:gd name="connsiteX12" fmla="*/ 2671483 w 3645647"/>
              <a:gd name="connsiteY12" fmla="*/ 908424 h 1559859"/>
              <a:gd name="connsiteX13" fmla="*/ 2635624 w 3645647"/>
              <a:gd name="connsiteY13" fmla="*/ 926353 h 1559859"/>
              <a:gd name="connsiteX14" fmla="*/ 2617695 w 3645647"/>
              <a:gd name="connsiteY14" fmla="*/ 938306 h 1559859"/>
              <a:gd name="connsiteX15" fmla="*/ 2581836 w 3645647"/>
              <a:gd name="connsiteY15" fmla="*/ 950259 h 1559859"/>
              <a:gd name="connsiteX16" fmla="*/ 2545977 w 3645647"/>
              <a:gd name="connsiteY16" fmla="*/ 968188 h 1559859"/>
              <a:gd name="connsiteX17" fmla="*/ 2528047 w 3645647"/>
              <a:gd name="connsiteY17" fmla="*/ 980141 h 1559859"/>
              <a:gd name="connsiteX18" fmla="*/ 2492189 w 3645647"/>
              <a:gd name="connsiteY18" fmla="*/ 992094 h 1559859"/>
              <a:gd name="connsiteX19" fmla="*/ 2474259 w 3645647"/>
              <a:gd name="connsiteY19" fmla="*/ 998071 h 1559859"/>
              <a:gd name="connsiteX20" fmla="*/ 2450353 w 3645647"/>
              <a:gd name="connsiteY20" fmla="*/ 1004047 h 1559859"/>
              <a:gd name="connsiteX21" fmla="*/ 2414495 w 3645647"/>
              <a:gd name="connsiteY21" fmla="*/ 1016000 h 1559859"/>
              <a:gd name="connsiteX22" fmla="*/ 2396565 w 3645647"/>
              <a:gd name="connsiteY22" fmla="*/ 1027953 h 1559859"/>
              <a:gd name="connsiteX23" fmla="*/ 2283012 w 3645647"/>
              <a:gd name="connsiteY23" fmla="*/ 1051859 h 1559859"/>
              <a:gd name="connsiteX24" fmla="*/ 2223247 w 3645647"/>
              <a:gd name="connsiteY24" fmla="*/ 1057835 h 1559859"/>
              <a:gd name="connsiteX25" fmla="*/ 2175436 w 3645647"/>
              <a:gd name="connsiteY25" fmla="*/ 1069788 h 1559859"/>
              <a:gd name="connsiteX26" fmla="*/ 2157506 w 3645647"/>
              <a:gd name="connsiteY26" fmla="*/ 1075765 h 1559859"/>
              <a:gd name="connsiteX27" fmla="*/ 2133600 w 3645647"/>
              <a:gd name="connsiteY27" fmla="*/ 1081741 h 1559859"/>
              <a:gd name="connsiteX28" fmla="*/ 2097742 w 3645647"/>
              <a:gd name="connsiteY28" fmla="*/ 1093694 h 1559859"/>
              <a:gd name="connsiteX29" fmla="*/ 2067859 w 3645647"/>
              <a:gd name="connsiteY29" fmla="*/ 1099671 h 1559859"/>
              <a:gd name="connsiteX30" fmla="*/ 2032000 w 3645647"/>
              <a:gd name="connsiteY30" fmla="*/ 1111624 h 1559859"/>
              <a:gd name="connsiteX31" fmla="*/ 2014071 w 3645647"/>
              <a:gd name="connsiteY31" fmla="*/ 1117600 h 1559859"/>
              <a:gd name="connsiteX32" fmla="*/ 1996142 w 3645647"/>
              <a:gd name="connsiteY32" fmla="*/ 1123577 h 1559859"/>
              <a:gd name="connsiteX33" fmla="*/ 1978212 w 3645647"/>
              <a:gd name="connsiteY33" fmla="*/ 1129553 h 1559859"/>
              <a:gd name="connsiteX34" fmla="*/ 1691342 w 3645647"/>
              <a:gd name="connsiteY34" fmla="*/ 1123577 h 1559859"/>
              <a:gd name="connsiteX35" fmla="*/ 1601695 w 3645647"/>
              <a:gd name="connsiteY35" fmla="*/ 1129553 h 1559859"/>
              <a:gd name="connsiteX36" fmla="*/ 1577789 w 3645647"/>
              <a:gd name="connsiteY36" fmla="*/ 1135530 h 1559859"/>
              <a:gd name="connsiteX37" fmla="*/ 1547906 w 3645647"/>
              <a:gd name="connsiteY37" fmla="*/ 1141506 h 1559859"/>
              <a:gd name="connsiteX38" fmla="*/ 1488142 w 3645647"/>
              <a:gd name="connsiteY38" fmla="*/ 1147483 h 1559859"/>
              <a:gd name="connsiteX39" fmla="*/ 1428377 w 3645647"/>
              <a:gd name="connsiteY39" fmla="*/ 1141506 h 1559859"/>
              <a:gd name="connsiteX40" fmla="*/ 1392518 w 3645647"/>
              <a:gd name="connsiteY40" fmla="*/ 1129553 h 1559859"/>
              <a:gd name="connsiteX41" fmla="*/ 1374589 w 3645647"/>
              <a:gd name="connsiteY41" fmla="*/ 1123577 h 1559859"/>
              <a:gd name="connsiteX42" fmla="*/ 1332753 w 3645647"/>
              <a:gd name="connsiteY42" fmla="*/ 1117600 h 1559859"/>
              <a:gd name="connsiteX43" fmla="*/ 1159436 w 3645647"/>
              <a:gd name="connsiteY43" fmla="*/ 1111624 h 1559859"/>
              <a:gd name="connsiteX44" fmla="*/ 1039906 w 3645647"/>
              <a:gd name="connsiteY44" fmla="*/ 1093694 h 1559859"/>
              <a:gd name="connsiteX45" fmla="*/ 950259 w 3645647"/>
              <a:gd name="connsiteY45" fmla="*/ 1081741 h 1559859"/>
              <a:gd name="connsiteX46" fmla="*/ 902447 w 3645647"/>
              <a:gd name="connsiteY46" fmla="*/ 1051859 h 1559859"/>
              <a:gd name="connsiteX47" fmla="*/ 884518 w 3645647"/>
              <a:gd name="connsiteY47" fmla="*/ 1045883 h 1559859"/>
              <a:gd name="connsiteX48" fmla="*/ 794871 w 3645647"/>
              <a:gd name="connsiteY48" fmla="*/ 1033930 h 1559859"/>
              <a:gd name="connsiteX49" fmla="*/ 675342 w 3645647"/>
              <a:gd name="connsiteY49" fmla="*/ 1027953 h 1559859"/>
              <a:gd name="connsiteX50" fmla="*/ 585695 w 3645647"/>
              <a:gd name="connsiteY50" fmla="*/ 1027953 h 1559859"/>
              <a:gd name="connsiteX51" fmla="*/ 567765 w 3645647"/>
              <a:gd name="connsiteY51" fmla="*/ 1016000 h 1559859"/>
              <a:gd name="connsiteX52" fmla="*/ 531906 w 3645647"/>
              <a:gd name="connsiteY52" fmla="*/ 1004047 h 1559859"/>
              <a:gd name="connsiteX53" fmla="*/ 478118 w 3645647"/>
              <a:gd name="connsiteY53" fmla="*/ 980141 h 1559859"/>
              <a:gd name="connsiteX54" fmla="*/ 460189 w 3645647"/>
              <a:gd name="connsiteY54" fmla="*/ 974165 h 1559859"/>
              <a:gd name="connsiteX55" fmla="*/ 442259 w 3645647"/>
              <a:gd name="connsiteY55" fmla="*/ 962212 h 1559859"/>
              <a:gd name="connsiteX56" fmla="*/ 424330 w 3645647"/>
              <a:gd name="connsiteY56" fmla="*/ 956235 h 1559859"/>
              <a:gd name="connsiteX57" fmla="*/ 370542 w 3645647"/>
              <a:gd name="connsiteY57" fmla="*/ 926353 h 1559859"/>
              <a:gd name="connsiteX58" fmla="*/ 334683 w 3645647"/>
              <a:gd name="connsiteY58" fmla="*/ 920377 h 1559859"/>
              <a:gd name="connsiteX59" fmla="*/ 304800 w 3645647"/>
              <a:gd name="connsiteY59" fmla="*/ 914400 h 1559859"/>
              <a:gd name="connsiteX60" fmla="*/ 280895 w 3645647"/>
              <a:gd name="connsiteY60" fmla="*/ 908424 h 1559859"/>
              <a:gd name="connsiteX61" fmla="*/ 245036 w 3645647"/>
              <a:gd name="connsiteY61" fmla="*/ 896471 h 1559859"/>
              <a:gd name="connsiteX62" fmla="*/ 233083 w 3645647"/>
              <a:gd name="connsiteY62" fmla="*/ 878541 h 1559859"/>
              <a:gd name="connsiteX63" fmla="*/ 197224 w 3645647"/>
              <a:gd name="connsiteY63" fmla="*/ 866588 h 1559859"/>
              <a:gd name="connsiteX64" fmla="*/ 185271 w 3645647"/>
              <a:gd name="connsiteY64" fmla="*/ 848659 h 1559859"/>
              <a:gd name="connsiteX65" fmla="*/ 149412 w 3645647"/>
              <a:gd name="connsiteY65" fmla="*/ 824753 h 1559859"/>
              <a:gd name="connsiteX66" fmla="*/ 95624 w 3645647"/>
              <a:gd name="connsiteY66" fmla="*/ 776941 h 1559859"/>
              <a:gd name="connsiteX67" fmla="*/ 83671 w 3645647"/>
              <a:gd name="connsiteY67" fmla="*/ 759012 h 1559859"/>
              <a:gd name="connsiteX68" fmla="*/ 47812 w 3645647"/>
              <a:gd name="connsiteY68" fmla="*/ 723153 h 1559859"/>
              <a:gd name="connsiteX69" fmla="*/ 41836 w 3645647"/>
              <a:gd name="connsiteY69" fmla="*/ 705224 h 1559859"/>
              <a:gd name="connsiteX70" fmla="*/ 17930 w 3645647"/>
              <a:gd name="connsiteY70" fmla="*/ 669365 h 1559859"/>
              <a:gd name="connsiteX71" fmla="*/ 5977 w 3645647"/>
              <a:gd name="connsiteY71" fmla="*/ 633506 h 1559859"/>
              <a:gd name="connsiteX72" fmla="*/ 0 w 3645647"/>
              <a:gd name="connsiteY72" fmla="*/ 615577 h 1559859"/>
              <a:gd name="connsiteX73" fmla="*/ 17930 w 3645647"/>
              <a:gd name="connsiteY73" fmla="*/ 537883 h 1559859"/>
              <a:gd name="connsiteX74" fmla="*/ 35859 w 3645647"/>
              <a:gd name="connsiteY74" fmla="*/ 525930 h 1559859"/>
              <a:gd name="connsiteX75" fmla="*/ 53789 w 3645647"/>
              <a:gd name="connsiteY75" fmla="*/ 490071 h 1559859"/>
              <a:gd name="connsiteX76" fmla="*/ 71718 w 3645647"/>
              <a:gd name="connsiteY76" fmla="*/ 478118 h 1559859"/>
              <a:gd name="connsiteX77" fmla="*/ 107577 w 3645647"/>
              <a:gd name="connsiteY77" fmla="*/ 448235 h 1559859"/>
              <a:gd name="connsiteX78" fmla="*/ 119530 w 3645647"/>
              <a:gd name="connsiteY78" fmla="*/ 430306 h 1559859"/>
              <a:gd name="connsiteX79" fmla="*/ 137459 w 3645647"/>
              <a:gd name="connsiteY79" fmla="*/ 424330 h 1559859"/>
              <a:gd name="connsiteX80" fmla="*/ 155389 w 3645647"/>
              <a:gd name="connsiteY80" fmla="*/ 412377 h 1559859"/>
              <a:gd name="connsiteX81" fmla="*/ 173318 w 3645647"/>
              <a:gd name="connsiteY81" fmla="*/ 394447 h 1559859"/>
              <a:gd name="connsiteX82" fmla="*/ 185271 w 3645647"/>
              <a:gd name="connsiteY82" fmla="*/ 376518 h 1559859"/>
              <a:gd name="connsiteX83" fmla="*/ 203200 w 3645647"/>
              <a:gd name="connsiteY83" fmla="*/ 370541 h 1559859"/>
              <a:gd name="connsiteX84" fmla="*/ 239059 w 3645647"/>
              <a:gd name="connsiteY84" fmla="*/ 352612 h 1559859"/>
              <a:gd name="connsiteX85" fmla="*/ 274918 w 3645647"/>
              <a:gd name="connsiteY85" fmla="*/ 322730 h 1559859"/>
              <a:gd name="connsiteX86" fmla="*/ 310777 w 3645647"/>
              <a:gd name="connsiteY86" fmla="*/ 298824 h 1559859"/>
              <a:gd name="connsiteX87" fmla="*/ 346636 w 3645647"/>
              <a:gd name="connsiteY87" fmla="*/ 274918 h 1559859"/>
              <a:gd name="connsiteX88" fmla="*/ 370542 w 3645647"/>
              <a:gd name="connsiteY88" fmla="*/ 268941 h 1559859"/>
              <a:gd name="connsiteX89" fmla="*/ 388471 w 3645647"/>
              <a:gd name="connsiteY89" fmla="*/ 262965 h 1559859"/>
              <a:gd name="connsiteX90" fmla="*/ 418353 w 3645647"/>
              <a:gd name="connsiteY90" fmla="*/ 256988 h 1559859"/>
              <a:gd name="connsiteX91" fmla="*/ 454212 w 3645647"/>
              <a:gd name="connsiteY91" fmla="*/ 245035 h 1559859"/>
              <a:gd name="connsiteX92" fmla="*/ 472142 w 3645647"/>
              <a:gd name="connsiteY92" fmla="*/ 239059 h 1559859"/>
              <a:gd name="connsiteX93" fmla="*/ 490071 w 3645647"/>
              <a:gd name="connsiteY93" fmla="*/ 233083 h 1559859"/>
              <a:gd name="connsiteX94" fmla="*/ 543859 w 3645647"/>
              <a:gd name="connsiteY94" fmla="*/ 221130 h 1559859"/>
              <a:gd name="connsiteX95" fmla="*/ 579718 w 3645647"/>
              <a:gd name="connsiteY95" fmla="*/ 203200 h 1559859"/>
              <a:gd name="connsiteX96" fmla="*/ 597647 w 3645647"/>
              <a:gd name="connsiteY96" fmla="*/ 191247 h 1559859"/>
              <a:gd name="connsiteX97" fmla="*/ 633506 w 3645647"/>
              <a:gd name="connsiteY97" fmla="*/ 179294 h 1559859"/>
              <a:gd name="connsiteX98" fmla="*/ 651436 w 3645647"/>
              <a:gd name="connsiteY98" fmla="*/ 173318 h 1559859"/>
              <a:gd name="connsiteX99" fmla="*/ 669365 w 3645647"/>
              <a:gd name="connsiteY99" fmla="*/ 167341 h 1559859"/>
              <a:gd name="connsiteX100" fmla="*/ 693271 w 3645647"/>
              <a:gd name="connsiteY100" fmla="*/ 161365 h 1559859"/>
              <a:gd name="connsiteX101" fmla="*/ 735106 w 3645647"/>
              <a:gd name="connsiteY101" fmla="*/ 149412 h 1559859"/>
              <a:gd name="connsiteX102" fmla="*/ 770965 w 3645647"/>
              <a:gd name="connsiteY102" fmla="*/ 143435 h 1559859"/>
              <a:gd name="connsiteX103" fmla="*/ 830730 w 3645647"/>
              <a:gd name="connsiteY103" fmla="*/ 125506 h 1559859"/>
              <a:gd name="connsiteX104" fmla="*/ 848659 w 3645647"/>
              <a:gd name="connsiteY104" fmla="*/ 119530 h 1559859"/>
              <a:gd name="connsiteX105" fmla="*/ 866589 w 3645647"/>
              <a:gd name="connsiteY105" fmla="*/ 113553 h 1559859"/>
              <a:gd name="connsiteX106" fmla="*/ 884518 w 3645647"/>
              <a:gd name="connsiteY106" fmla="*/ 107577 h 1559859"/>
              <a:gd name="connsiteX107" fmla="*/ 902447 w 3645647"/>
              <a:gd name="connsiteY107" fmla="*/ 95624 h 1559859"/>
              <a:gd name="connsiteX108" fmla="*/ 938306 w 3645647"/>
              <a:gd name="connsiteY108" fmla="*/ 83671 h 1559859"/>
              <a:gd name="connsiteX109" fmla="*/ 1004047 w 3645647"/>
              <a:gd name="connsiteY109" fmla="*/ 65741 h 1559859"/>
              <a:gd name="connsiteX110" fmla="*/ 1027953 w 3645647"/>
              <a:gd name="connsiteY110" fmla="*/ 59765 h 1559859"/>
              <a:gd name="connsiteX111" fmla="*/ 1063812 w 3645647"/>
              <a:gd name="connsiteY111" fmla="*/ 47812 h 1559859"/>
              <a:gd name="connsiteX112" fmla="*/ 1159436 w 3645647"/>
              <a:gd name="connsiteY112" fmla="*/ 35859 h 1559859"/>
              <a:gd name="connsiteX113" fmla="*/ 1225177 w 3645647"/>
              <a:gd name="connsiteY113" fmla="*/ 35859 h 1559859"/>
              <a:gd name="connsiteX114" fmla="*/ 1243106 w 3645647"/>
              <a:gd name="connsiteY114" fmla="*/ 41835 h 1559859"/>
              <a:gd name="connsiteX115" fmla="*/ 1398495 w 3645647"/>
              <a:gd name="connsiteY115" fmla="*/ 47812 h 1559859"/>
              <a:gd name="connsiteX116" fmla="*/ 1529977 w 3645647"/>
              <a:gd name="connsiteY116" fmla="*/ 41835 h 1559859"/>
              <a:gd name="connsiteX117" fmla="*/ 1565836 w 3645647"/>
              <a:gd name="connsiteY117" fmla="*/ 29883 h 1559859"/>
              <a:gd name="connsiteX118" fmla="*/ 1625600 w 3645647"/>
              <a:gd name="connsiteY118" fmla="*/ 17930 h 1559859"/>
              <a:gd name="connsiteX119" fmla="*/ 1715247 w 3645647"/>
              <a:gd name="connsiteY119" fmla="*/ 23906 h 1559859"/>
              <a:gd name="connsiteX120" fmla="*/ 1739153 w 3645647"/>
              <a:gd name="connsiteY120" fmla="*/ 29883 h 1559859"/>
              <a:gd name="connsiteX121" fmla="*/ 1852706 w 3645647"/>
              <a:gd name="connsiteY121" fmla="*/ 23906 h 1559859"/>
              <a:gd name="connsiteX122" fmla="*/ 1876612 w 3645647"/>
              <a:gd name="connsiteY122" fmla="*/ 17930 h 1559859"/>
              <a:gd name="connsiteX123" fmla="*/ 1894542 w 3645647"/>
              <a:gd name="connsiteY123" fmla="*/ 11953 h 1559859"/>
              <a:gd name="connsiteX124" fmla="*/ 1936377 w 3645647"/>
              <a:gd name="connsiteY124" fmla="*/ 5977 h 1559859"/>
              <a:gd name="connsiteX125" fmla="*/ 1972236 w 3645647"/>
              <a:gd name="connsiteY125" fmla="*/ 0 h 1559859"/>
              <a:gd name="connsiteX126" fmla="*/ 2079812 w 3645647"/>
              <a:gd name="connsiteY126" fmla="*/ 5977 h 1559859"/>
              <a:gd name="connsiteX127" fmla="*/ 2109695 w 3645647"/>
              <a:gd name="connsiteY127" fmla="*/ 11953 h 1559859"/>
              <a:gd name="connsiteX128" fmla="*/ 2175436 w 3645647"/>
              <a:gd name="connsiteY128" fmla="*/ 29883 h 1559859"/>
              <a:gd name="connsiteX129" fmla="*/ 2330824 w 3645647"/>
              <a:gd name="connsiteY129" fmla="*/ 35859 h 1559859"/>
              <a:gd name="connsiteX130" fmla="*/ 2360706 w 3645647"/>
              <a:gd name="connsiteY130" fmla="*/ 41835 h 1559859"/>
              <a:gd name="connsiteX131" fmla="*/ 2396565 w 3645647"/>
              <a:gd name="connsiteY131" fmla="*/ 53788 h 1559859"/>
              <a:gd name="connsiteX132" fmla="*/ 2492189 w 3645647"/>
              <a:gd name="connsiteY132" fmla="*/ 65741 h 1559859"/>
              <a:gd name="connsiteX133" fmla="*/ 2545977 w 3645647"/>
              <a:gd name="connsiteY133" fmla="*/ 83671 h 1559859"/>
              <a:gd name="connsiteX134" fmla="*/ 2563906 w 3645647"/>
              <a:gd name="connsiteY134" fmla="*/ 89647 h 1559859"/>
              <a:gd name="connsiteX135" fmla="*/ 2635624 w 3645647"/>
              <a:gd name="connsiteY135" fmla="*/ 95624 h 1559859"/>
              <a:gd name="connsiteX136" fmla="*/ 2695389 w 3645647"/>
              <a:gd name="connsiteY136" fmla="*/ 107577 h 1559859"/>
              <a:gd name="connsiteX137" fmla="*/ 2713318 w 3645647"/>
              <a:gd name="connsiteY137" fmla="*/ 113553 h 1559859"/>
              <a:gd name="connsiteX138" fmla="*/ 2767106 w 3645647"/>
              <a:gd name="connsiteY138" fmla="*/ 143435 h 1559859"/>
              <a:gd name="connsiteX139" fmla="*/ 2785036 w 3645647"/>
              <a:gd name="connsiteY139" fmla="*/ 155388 h 1559859"/>
              <a:gd name="connsiteX140" fmla="*/ 2874683 w 3645647"/>
              <a:gd name="connsiteY140" fmla="*/ 173318 h 1559859"/>
              <a:gd name="connsiteX141" fmla="*/ 2934447 w 3645647"/>
              <a:gd name="connsiteY141" fmla="*/ 191247 h 1559859"/>
              <a:gd name="connsiteX142" fmla="*/ 2970306 w 3645647"/>
              <a:gd name="connsiteY142" fmla="*/ 203200 h 1559859"/>
              <a:gd name="connsiteX143" fmla="*/ 2994212 w 3645647"/>
              <a:gd name="connsiteY143" fmla="*/ 209177 h 1559859"/>
              <a:gd name="connsiteX144" fmla="*/ 3012142 w 3645647"/>
              <a:gd name="connsiteY144" fmla="*/ 215153 h 1559859"/>
              <a:gd name="connsiteX145" fmla="*/ 3059953 w 3645647"/>
              <a:gd name="connsiteY145" fmla="*/ 221130 h 1559859"/>
              <a:gd name="connsiteX146" fmla="*/ 3089836 w 3645647"/>
              <a:gd name="connsiteY146" fmla="*/ 227106 h 1559859"/>
              <a:gd name="connsiteX147" fmla="*/ 3131671 w 3645647"/>
              <a:gd name="connsiteY147" fmla="*/ 233083 h 1559859"/>
              <a:gd name="connsiteX148" fmla="*/ 3167530 w 3645647"/>
              <a:gd name="connsiteY148" fmla="*/ 245035 h 1559859"/>
              <a:gd name="connsiteX149" fmla="*/ 3191436 w 3645647"/>
              <a:gd name="connsiteY149" fmla="*/ 251012 h 1559859"/>
              <a:gd name="connsiteX150" fmla="*/ 3227295 w 3645647"/>
              <a:gd name="connsiteY150" fmla="*/ 262965 h 1559859"/>
              <a:gd name="connsiteX151" fmla="*/ 3245224 w 3645647"/>
              <a:gd name="connsiteY151" fmla="*/ 268941 h 1559859"/>
              <a:gd name="connsiteX152" fmla="*/ 3263153 w 3645647"/>
              <a:gd name="connsiteY152" fmla="*/ 286871 h 1559859"/>
              <a:gd name="connsiteX153" fmla="*/ 3281083 w 3645647"/>
              <a:gd name="connsiteY153" fmla="*/ 298824 h 1559859"/>
              <a:gd name="connsiteX154" fmla="*/ 3293036 w 3645647"/>
              <a:gd name="connsiteY154" fmla="*/ 316753 h 1559859"/>
              <a:gd name="connsiteX155" fmla="*/ 3310965 w 3645647"/>
              <a:gd name="connsiteY155" fmla="*/ 328706 h 1559859"/>
              <a:gd name="connsiteX156" fmla="*/ 3364753 w 3645647"/>
              <a:gd name="connsiteY156" fmla="*/ 370541 h 1559859"/>
              <a:gd name="connsiteX157" fmla="*/ 3382683 w 3645647"/>
              <a:gd name="connsiteY157" fmla="*/ 388471 h 1559859"/>
              <a:gd name="connsiteX158" fmla="*/ 3400612 w 3645647"/>
              <a:gd name="connsiteY158" fmla="*/ 394447 h 1559859"/>
              <a:gd name="connsiteX159" fmla="*/ 3430495 w 3645647"/>
              <a:gd name="connsiteY159" fmla="*/ 418353 h 1559859"/>
              <a:gd name="connsiteX160" fmla="*/ 3484283 w 3645647"/>
              <a:gd name="connsiteY160" fmla="*/ 448235 h 1559859"/>
              <a:gd name="connsiteX161" fmla="*/ 3514165 w 3645647"/>
              <a:gd name="connsiteY161" fmla="*/ 484094 h 1559859"/>
              <a:gd name="connsiteX162" fmla="*/ 3532095 w 3645647"/>
              <a:gd name="connsiteY162" fmla="*/ 490071 h 1559859"/>
              <a:gd name="connsiteX163" fmla="*/ 3573930 w 3645647"/>
              <a:gd name="connsiteY163" fmla="*/ 537883 h 1559859"/>
              <a:gd name="connsiteX164" fmla="*/ 3585883 w 3645647"/>
              <a:gd name="connsiteY164" fmla="*/ 555812 h 1559859"/>
              <a:gd name="connsiteX165" fmla="*/ 3603812 w 3645647"/>
              <a:gd name="connsiteY165" fmla="*/ 567765 h 1559859"/>
              <a:gd name="connsiteX166" fmla="*/ 3609789 w 3645647"/>
              <a:gd name="connsiteY166" fmla="*/ 585694 h 1559859"/>
              <a:gd name="connsiteX167" fmla="*/ 3621742 w 3645647"/>
              <a:gd name="connsiteY167" fmla="*/ 603624 h 1559859"/>
              <a:gd name="connsiteX168" fmla="*/ 3639671 w 3645647"/>
              <a:gd name="connsiteY168" fmla="*/ 657412 h 1559859"/>
              <a:gd name="connsiteX169" fmla="*/ 3645647 w 3645647"/>
              <a:gd name="connsiteY169" fmla="*/ 675341 h 1559859"/>
              <a:gd name="connsiteX170" fmla="*/ 3627718 w 3645647"/>
              <a:gd name="connsiteY170" fmla="*/ 764988 h 1559859"/>
              <a:gd name="connsiteX171" fmla="*/ 3621742 w 3645647"/>
              <a:gd name="connsiteY171" fmla="*/ 782918 h 1559859"/>
              <a:gd name="connsiteX172" fmla="*/ 3597836 w 3645647"/>
              <a:gd name="connsiteY172" fmla="*/ 818777 h 1559859"/>
              <a:gd name="connsiteX173" fmla="*/ 3585883 w 3645647"/>
              <a:gd name="connsiteY173" fmla="*/ 836706 h 1559859"/>
              <a:gd name="connsiteX174" fmla="*/ 3567953 w 3645647"/>
              <a:gd name="connsiteY174" fmla="*/ 890494 h 1559859"/>
              <a:gd name="connsiteX175" fmla="*/ 3561977 w 3645647"/>
              <a:gd name="connsiteY175" fmla="*/ 908424 h 1559859"/>
              <a:gd name="connsiteX176" fmla="*/ 3556000 w 3645647"/>
              <a:gd name="connsiteY176" fmla="*/ 932330 h 1559859"/>
              <a:gd name="connsiteX177" fmla="*/ 3532095 w 3645647"/>
              <a:gd name="connsiteY177" fmla="*/ 968188 h 1559859"/>
              <a:gd name="connsiteX178" fmla="*/ 3520142 w 3645647"/>
              <a:gd name="connsiteY178" fmla="*/ 986118 h 1559859"/>
              <a:gd name="connsiteX179" fmla="*/ 3496236 w 3645647"/>
              <a:gd name="connsiteY179" fmla="*/ 998071 h 1559859"/>
              <a:gd name="connsiteX180" fmla="*/ 3460377 w 3645647"/>
              <a:gd name="connsiteY180" fmla="*/ 1033930 h 1559859"/>
              <a:gd name="connsiteX181" fmla="*/ 3442447 w 3645647"/>
              <a:gd name="connsiteY181" fmla="*/ 1045883 h 1559859"/>
              <a:gd name="connsiteX182" fmla="*/ 3412565 w 3645647"/>
              <a:gd name="connsiteY182" fmla="*/ 1081741 h 1559859"/>
              <a:gd name="connsiteX183" fmla="*/ 3346824 w 3645647"/>
              <a:gd name="connsiteY183" fmla="*/ 1129553 h 1559859"/>
              <a:gd name="connsiteX184" fmla="*/ 3293036 w 3645647"/>
              <a:gd name="connsiteY184" fmla="*/ 1177365 h 1559859"/>
              <a:gd name="connsiteX185" fmla="*/ 3275106 w 3645647"/>
              <a:gd name="connsiteY185" fmla="*/ 1183341 h 1559859"/>
              <a:gd name="connsiteX186" fmla="*/ 3257177 w 3645647"/>
              <a:gd name="connsiteY186" fmla="*/ 1201271 h 1559859"/>
              <a:gd name="connsiteX187" fmla="*/ 3221318 w 3645647"/>
              <a:gd name="connsiteY187" fmla="*/ 1225177 h 1559859"/>
              <a:gd name="connsiteX188" fmla="*/ 3209365 w 3645647"/>
              <a:gd name="connsiteY188" fmla="*/ 1243106 h 1559859"/>
              <a:gd name="connsiteX189" fmla="*/ 3173506 w 3645647"/>
              <a:gd name="connsiteY189" fmla="*/ 1255059 h 1559859"/>
              <a:gd name="connsiteX190" fmla="*/ 3113742 w 3645647"/>
              <a:gd name="connsiteY190" fmla="*/ 1272988 h 1559859"/>
              <a:gd name="connsiteX191" fmla="*/ 3071906 w 3645647"/>
              <a:gd name="connsiteY191" fmla="*/ 1278965 h 1559859"/>
              <a:gd name="connsiteX192" fmla="*/ 3006165 w 3645647"/>
              <a:gd name="connsiteY192" fmla="*/ 1296894 h 1559859"/>
              <a:gd name="connsiteX193" fmla="*/ 2982259 w 3645647"/>
              <a:gd name="connsiteY193" fmla="*/ 1302871 h 1559859"/>
              <a:gd name="connsiteX194" fmla="*/ 2892612 w 3645647"/>
              <a:gd name="connsiteY194" fmla="*/ 1308847 h 1559859"/>
              <a:gd name="connsiteX195" fmla="*/ 2874683 w 3645647"/>
              <a:gd name="connsiteY195" fmla="*/ 1314824 h 1559859"/>
              <a:gd name="connsiteX196" fmla="*/ 2838824 w 3645647"/>
              <a:gd name="connsiteY196" fmla="*/ 1338730 h 1559859"/>
              <a:gd name="connsiteX197" fmla="*/ 2802965 w 3645647"/>
              <a:gd name="connsiteY197" fmla="*/ 1350683 h 1559859"/>
              <a:gd name="connsiteX198" fmla="*/ 2785036 w 3645647"/>
              <a:gd name="connsiteY198" fmla="*/ 1362635 h 1559859"/>
              <a:gd name="connsiteX199" fmla="*/ 2761130 w 3645647"/>
              <a:gd name="connsiteY199" fmla="*/ 1368612 h 1559859"/>
              <a:gd name="connsiteX200" fmla="*/ 2743200 w 3645647"/>
              <a:gd name="connsiteY200" fmla="*/ 1374588 h 1559859"/>
              <a:gd name="connsiteX201" fmla="*/ 2725271 w 3645647"/>
              <a:gd name="connsiteY201" fmla="*/ 1386541 h 1559859"/>
              <a:gd name="connsiteX202" fmla="*/ 2569883 w 3645647"/>
              <a:gd name="connsiteY202" fmla="*/ 1404471 h 1559859"/>
              <a:gd name="connsiteX203" fmla="*/ 2522071 w 3645647"/>
              <a:gd name="connsiteY203" fmla="*/ 1416424 h 1559859"/>
              <a:gd name="connsiteX204" fmla="*/ 2486212 w 3645647"/>
              <a:gd name="connsiteY204" fmla="*/ 1428377 h 1559859"/>
              <a:gd name="connsiteX205" fmla="*/ 2468283 w 3645647"/>
              <a:gd name="connsiteY205" fmla="*/ 1434353 h 1559859"/>
              <a:gd name="connsiteX206" fmla="*/ 2438400 w 3645647"/>
              <a:gd name="connsiteY206" fmla="*/ 1440330 h 1559859"/>
              <a:gd name="connsiteX207" fmla="*/ 2360706 w 3645647"/>
              <a:gd name="connsiteY207" fmla="*/ 1446306 h 1559859"/>
              <a:gd name="connsiteX208" fmla="*/ 2336800 w 3645647"/>
              <a:gd name="connsiteY208" fmla="*/ 1458259 h 1559859"/>
              <a:gd name="connsiteX209" fmla="*/ 2312895 w 3645647"/>
              <a:gd name="connsiteY209" fmla="*/ 1464235 h 1559859"/>
              <a:gd name="connsiteX210" fmla="*/ 2277036 w 3645647"/>
              <a:gd name="connsiteY210" fmla="*/ 1476188 h 1559859"/>
              <a:gd name="connsiteX211" fmla="*/ 2241177 w 3645647"/>
              <a:gd name="connsiteY211" fmla="*/ 1488141 h 1559859"/>
              <a:gd name="connsiteX212" fmla="*/ 2211295 w 3645647"/>
              <a:gd name="connsiteY212" fmla="*/ 1494118 h 1559859"/>
              <a:gd name="connsiteX213" fmla="*/ 2043953 w 3645647"/>
              <a:gd name="connsiteY213" fmla="*/ 1506071 h 1559859"/>
              <a:gd name="connsiteX214" fmla="*/ 1996142 w 3645647"/>
              <a:gd name="connsiteY214" fmla="*/ 1512047 h 1559859"/>
              <a:gd name="connsiteX215" fmla="*/ 1930400 w 3645647"/>
              <a:gd name="connsiteY215" fmla="*/ 1518024 h 1559859"/>
              <a:gd name="connsiteX216" fmla="*/ 1894542 w 3645647"/>
              <a:gd name="connsiteY216" fmla="*/ 1524000 h 1559859"/>
              <a:gd name="connsiteX217" fmla="*/ 1858683 w 3645647"/>
              <a:gd name="connsiteY217" fmla="*/ 1535953 h 1559859"/>
              <a:gd name="connsiteX218" fmla="*/ 1810871 w 3645647"/>
              <a:gd name="connsiteY218" fmla="*/ 1547906 h 1559859"/>
              <a:gd name="connsiteX219" fmla="*/ 1792942 w 3645647"/>
              <a:gd name="connsiteY219" fmla="*/ 1553883 h 1559859"/>
              <a:gd name="connsiteX220" fmla="*/ 1703295 w 3645647"/>
              <a:gd name="connsiteY220" fmla="*/ 1559859 h 1559859"/>
              <a:gd name="connsiteX221" fmla="*/ 1601695 w 3645647"/>
              <a:gd name="connsiteY221" fmla="*/ 1553883 h 1559859"/>
              <a:gd name="connsiteX222" fmla="*/ 1577789 w 3645647"/>
              <a:gd name="connsiteY222" fmla="*/ 1547906 h 1559859"/>
              <a:gd name="connsiteX223" fmla="*/ 1476189 w 3645647"/>
              <a:gd name="connsiteY223" fmla="*/ 1535953 h 1559859"/>
              <a:gd name="connsiteX224" fmla="*/ 1261036 w 3645647"/>
              <a:gd name="connsiteY224" fmla="*/ 1529977 h 1559859"/>
              <a:gd name="connsiteX225" fmla="*/ 1153459 w 3645647"/>
              <a:gd name="connsiteY225" fmla="*/ 1494118 h 1559859"/>
              <a:gd name="connsiteX226" fmla="*/ 1117600 w 3645647"/>
              <a:gd name="connsiteY226" fmla="*/ 1482165 h 1559859"/>
              <a:gd name="connsiteX227" fmla="*/ 1063812 w 3645647"/>
              <a:gd name="connsiteY227" fmla="*/ 1482165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3645647" h="1559859">
                <a:moveTo>
                  <a:pt x="2982259" y="627530"/>
                </a:moveTo>
                <a:cubicBezTo>
                  <a:pt x="2972298" y="635498"/>
                  <a:pt x="2960910" y="641954"/>
                  <a:pt x="2952377" y="651435"/>
                </a:cubicBezTo>
                <a:cubicBezTo>
                  <a:pt x="2900081" y="709541"/>
                  <a:pt x="2952627" y="671190"/>
                  <a:pt x="2910542" y="699247"/>
                </a:cubicBezTo>
                <a:cubicBezTo>
                  <a:pt x="2895517" y="744319"/>
                  <a:pt x="2915785" y="688759"/>
                  <a:pt x="2892612" y="735106"/>
                </a:cubicBezTo>
                <a:cubicBezTo>
                  <a:pt x="2884559" y="751212"/>
                  <a:pt x="2889908" y="757643"/>
                  <a:pt x="2874683" y="770965"/>
                </a:cubicBezTo>
                <a:cubicBezTo>
                  <a:pt x="2849390" y="793096"/>
                  <a:pt x="2845521" y="792639"/>
                  <a:pt x="2820895" y="800847"/>
                </a:cubicBezTo>
                <a:cubicBezTo>
                  <a:pt x="2814918" y="806824"/>
                  <a:pt x="2809998" y="814089"/>
                  <a:pt x="2802965" y="818777"/>
                </a:cubicBezTo>
                <a:cubicBezTo>
                  <a:pt x="2797723" y="822271"/>
                  <a:pt x="2789955" y="820818"/>
                  <a:pt x="2785036" y="824753"/>
                </a:cubicBezTo>
                <a:cubicBezTo>
                  <a:pt x="2779427" y="829240"/>
                  <a:pt x="2779174" y="838876"/>
                  <a:pt x="2773083" y="842683"/>
                </a:cubicBezTo>
                <a:cubicBezTo>
                  <a:pt x="2762399" y="849361"/>
                  <a:pt x="2737224" y="854635"/>
                  <a:pt x="2737224" y="854635"/>
                </a:cubicBezTo>
                <a:lnTo>
                  <a:pt x="2701365" y="878541"/>
                </a:lnTo>
                <a:lnTo>
                  <a:pt x="2683436" y="890494"/>
                </a:lnTo>
                <a:cubicBezTo>
                  <a:pt x="2679452" y="896471"/>
                  <a:pt x="2676562" y="903345"/>
                  <a:pt x="2671483" y="908424"/>
                </a:cubicBezTo>
                <a:cubicBezTo>
                  <a:pt x="2659898" y="920009"/>
                  <a:pt x="2650206" y="921493"/>
                  <a:pt x="2635624" y="926353"/>
                </a:cubicBezTo>
                <a:cubicBezTo>
                  <a:pt x="2629648" y="930337"/>
                  <a:pt x="2624259" y="935389"/>
                  <a:pt x="2617695" y="938306"/>
                </a:cubicBezTo>
                <a:cubicBezTo>
                  <a:pt x="2606181" y="943423"/>
                  <a:pt x="2581836" y="950259"/>
                  <a:pt x="2581836" y="950259"/>
                </a:cubicBezTo>
                <a:cubicBezTo>
                  <a:pt x="2530449" y="984516"/>
                  <a:pt x="2595465" y="943445"/>
                  <a:pt x="2545977" y="968188"/>
                </a:cubicBezTo>
                <a:cubicBezTo>
                  <a:pt x="2539552" y="971400"/>
                  <a:pt x="2534611" y="977224"/>
                  <a:pt x="2528047" y="980141"/>
                </a:cubicBezTo>
                <a:cubicBezTo>
                  <a:pt x="2516534" y="985258"/>
                  <a:pt x="2504142" y="988110"/>
                  <a:pt x="2492189" y="992094"/>
                </a:cubicBezTo>
                <a:cubicBezTo>
                  <a:pt x="2486212" y="994086"/>
                  <a:pt x="2480371" y="996543"/>
                  <a:pt x="2474259" y="998071"/>
                </a:cubicBezTo>
                <a:cubicBezTo>
                  <a:pt x="2466290" y="1000063"/>
                  <a:pt x="2458220" y="1001687"/>
                  <a:pt x="2450353" y="1004047"/>
                </a:cubicBezTo>
                <a:cubicBezTo>
                  <a:pt x="2438285" y="1007667"/>
                  <a:pt x="2414495" y="1016000"/>
                  <a:pt x="2414495" y="1016000"/>
                </a:cubicBezTo>
                <a:cubicBezTo>
                  <a:pt x="2408518" y="1019984"/>
                  <a:pt x="2403129" y="1025036"/>
                  <a:pt x="2396565" y="1027953"/>
                </a:cubicBezTo>
                <a:cubicBezTo>
                  <a:pt x="2360987" y="1043765"/>
                  <a:pt x="2321093" y="1047628"/>
                  <a:pt x="2283012" y="1051859"/>
                </a:cubicBezTo>
                <a:cubicBezTo>
                  <a:pt x="2263113" y="1054070"/>
                  <a:pt x="2243169" y="1055843"/>
                  <a:pt x="2223247" y="1057835"/>
                </a:cubicBezTo>
                <a:cubicBezTo>
                  <a:pt x="2207310" y="1061819"/>
                  <a:pt x="2191020" y="1064593"/>
                  <a:pt x="2175436" y="1069788"/>
                </a:cubicBezTo>
                <a:cubicBezTo>
                  <a:pt x="2169459" y="1071780"/>
                  <a:pt x="2163564" y="1074034"/>
                  <a:pt x="2157506" y="1075765"/>
                </a:cubicBezTo>
                <a:cubicBezTo>
                  <a:pt x="2149608" y="1078021"/>
                  <a:pt x="2141467" y="1079381"/>
                  <a:pt x="2133600" y="1081741"/>
                </a:cubicBezTo>
                <a:cubicBezTo>
                  <a:pt x="2121532" y="1085361"/>
                  <a:pt x="2110097" y="1091223"/>
                  <a:pt x="2097742" y="1093694"/>
                </a:cubicBezTo>
                <a:cubicBezTo>
                  <a:pt x="2087781" y="1095686"/>
                  <a:pt x="2077659" y="1096998"/>
                  <a:pt x="2067859" y="1099671"/>
                </a:cubicBezTo>
                <a:cubicBezTo>
                  <a:pt x="2055703" y="1102986"/>
                  <a:pt x="2043953" y="1107640"/>
                  <a:pt x="2032000" y="1111624"/>
                </a:cubicBezTo>
                <a:lnTo>
                  <a:pt x="2014071" y="1117600"/>
                </a:lnTo>
                <a:lnTo>
                  <a:pt x="1996142" y="1123577"/>
                </a:lnTo>
                <a:lnTo>
                  <a:pt x="1978212" y="1129553"/>
                </a:lnTo>
                <a:cubicBezTo>
                  <a:pt x="1882589" y="1127561"/>
                  <a:pt x="1786986" y="1123577"/>
                  <a:pt x="1691342" y="1123577"/>
                </a:cubicBezTo>
                <a:cubicBezTo>
                  <a:pt x="1661393" y="1123577"/>
                  <a:pt x="1631479" y="1126418"/>
                  <a:pt x="1601695" y="1129553"/>
                </a:cubicBezTo>
                <a:cubicBezTo>
                  <a:pt x="1593526" y="1130413"/>
                  <a:pt x="1585807" y="1133748"/>
                  <a:pt x="1577789" y="1135530"/>
                </a:cubicBezTo>
                <a:cubicBezTo>
                  <a:pt x="1567873" y="1137734"/>
                  <a:pt x="1557975" y="1140163"/>
                  <a:pt x="1547906" y="1141506"/>
                </a:cubicBezTo>
                <a:cubicBezTo>
                  <a:pt x="1528061" y="1144152"/>
                  <a:pt x="1508063" y="1145491"/>
                  <a:pt x="1488142" y="1147483"/>
                </a:cubicBezTo>
                <a:cubicBezTo>
                  <a:pt x="1468220" y="1145491"/>
                  <a:pt x="1448055" y="1145196"/>
                  <a:pt x="1428377" y="1141506"/>
                </a:cubicBezTo>
                <a:cubicBezTo>
                  <a:pt x="1415993" y="1139184"/>
                  <a:pt x="1404471" y="1133537"/>
                  <a:pt x="1392518" y="1129553"/>
                </a:cubicBezTo>
                <a:cubicBezTo>
                  <a:pt x="1386542" y="1127561"/>
                  <a:pt x="1380825" y="1124468"/>
                  <a:pt x="1374589" y="1123577"/>
                </a:cubicBezTo>
                <a:cubicBezTo>
                  <a:pt x="1360644" y="1121585"/>
                  <a:pt x="1346818" y="1118381"/>
                  <a:pt x="1332753" y="1117600"/>
                </a:cubicBezTo>
                <a:cubicBezTo>
                  <a:pt x="1275035" y="1114393"/>
                  <a:pt x="1217208" y="1113616"/>
                  <a:pt x="1159436" y="1111624"/>
                </a:cubicBezTo>
                <a:cubicBezTo>
                  <a:pt x="1095793" y="1101016"/>
                  <a:pt x="1135559" y="1107358"/>
                  <a:pt x="1039906" y="1093694"/>
                </a:cubicBezTo>
                <a:cubicBezTo>
                  <a:pt x="982193" y="1085449"/>
                  <a:pt x="1012024" y="1089462"/>
                  <a:pt x="950259" y="1081741"/>
                </a:cubicBezTo>
                <a:cubicBezTo>
                  <a:pt x="857744" y="1050903"/>
                  <a:pt x="949803" y="1089743"/>
                  <a:pt x="902447" y="1051859"/>
                </a:cubicBezTo>
                <a:cubicBezTo>
                  <a:pt x="897528" y="1047924"/>
                  <a:pt x="890668" y="1047250"/>
                  <a:pt x="884518" y="1045883"/>
                </a:cubicBezTo>
                <a:cubicBezTo>
                  <a:pt x="857683" y="1039920"/>
                  <a:pt x="820779" y="1036808"/>
                  <a:pt x="794871" y="1033930"/>
                </a:cubicBezTo>
                <a:cubicBezTo>
                  <a:pt x="732486" y="1013135"/>
                  <a:pt x="771580" y="1021079"/>
                  <a:pt x="675342" y="1027953"/>
                </a:cubicBezTo>
                <a:cubicBezTo>
                  <a:pt x="639135" y="1040023"/>
                  <a:pt x="646630" y="1040140"/>
                  <a:pt x="585695" y="1027953"/>
                </a:cubicBezTo>
                <a:cubicBezTo>
                  <a:pt x="578652" y="1026544"/>
                  <a:pt x="574329" y="1018917"/>
                  <a:pt x="567765" y="1016000"/>
                </a:cubicBezTo>
                <a:cubicBezTo>
                  <a:pt x="556251" y="1010883"/>
                  <a:pt x="542389" y="1011036"/>
                  <a:pt x="531906" y="1004047"/>
                </a:cubicBezTo>
                <a:cubicBezTo>
                  <a:pt x="503494" y="985105"/>
                  <a:pt x="520790" y="994365"/>
                  <a:pt x="478118" y="980141"/>
                </a:cubicBezTo>
                <a:lnTo>
                  <a:pt x="460189" y="974165"/>
                </a:lnTo>
                <a:cubicBezTo>
                  <a:pt x="454212" y="970181"/>
                  <a:pt x="448684" y="965424"/>
                  <a:pt x="442259" y="962212"/>
                </a:cubicBezTo>
                <a:cubicBezTo>
                  <a:pt x="436624" y="959395"/>
                  <a:pt x="429837" y="959294"/>
                  <a:pt x="424330" y="956235"/>
                </a:cubicBezTo>
                <a:cubicBezTo>
                  <a:pt x="393527" y="939122"/>
                  <a:pt x="397583" y="932362"/>
                  <a:pt x="370542" y="926353"/>
                </a:cubicBezTo>
                <a:cubicBezTo>
                  <a:pt x="358713" y="923724"/>
                  <a:pt x="346605" y="922545"/>
                  <a:pt x="334683" y="920377"/>
                </a:cubicBezTo>
                <a:cubicBezTo>
                  <a:pt x="324689" y="918560"/>
                  <a:pt x="314716" y="916604"/>
                  <a:pt x="304800" y="914400"/>
                </a:cubicBezTo>
                <a:cubicBezTo>
                  <a:pt x="296782" y="912618"/>
                  <a:pt x="288762" y="910784"/>
                  <a:pt x="280895" y="908424"/>
                </a:cubicBezTo>
                <a:cubicBezTo>
                  <a:pt x="268827" y="904804"/>
                  <a:pt x="245036" y="896471"/>
                  <a:pt x="245036" y="896471"/>
                </a:cubicBezTo>
                <a:cubicBezTo>
                  <a:pt x="241052" y="890494"/>
                  <a:pt x="239174" y="882348"/>
                  <a:pt x="233083" y="878541"/>
                </a:cubicBezTo>
                <a:cubicBezTo>
                  <a:pt x="222399" y="871863"/>
                  <a:pt x="197224" y="866588"/>
                  <a:pt x="197224" y="866588"/>
                </a:cubicBezTo>
                <a:cubicBezTo>
                  <a:pt x="193240" y="860612"/>
                  <a:pt x="190677" y="853389"/>
                  <a:pt x="185271" y="848659"/>
                </a:cubicBezTo>
                <a:cubicBezTo>
                  <a:pt x="174460" y="839199"/>
                  <a:pt x="161365" y="832722"/>
                  <a:pt x="149412" y="824753"/>
                </a:cubicBezTo>
                <a:cubicBezTo>
                  <a:pt x="127855" y="810382"/>
                  <a:pt x="111999" y="801502"/>
                  <a:pt x="95624" y="776941"/>
                </a:cubicBezTo>
                <a:cubicBezTo>
                  <a:pt x="91640" y="770965"/>
                  <a:pt x="88443" y="764380"/>
                  <a:pt x="83671" y="759012"/>
                </a:cubicBezTo>
                <a:cubicBezTo>
                  <a:pt x="72440" y="746378"/>
                  <a:pt x="47812" y="723153"/>
                  <a:pt x="47812" y="723153"/>
                </a:cubicBezTo>
                <a:cubicBezTo>
                  <a:pt x="45820" y="717177"/>
                  <a:pt x="44895" y="710731"/>
                  <a:pt x="41836" y="705224"/>
                </a:cubicBezTo>
                <a:cubicBezTo>
                  <a:pt x="34859" y="692666"/>
                  <a:pt x="22473" y="682994"/>
                  <a:pt x="17930" y="669365"/>
                </a:cubicBezTo>
                <a:lnTo>
                  <a:pt x="5977" y="633506"/>
                </a:lnTo>
                <a:lnTo>
                  <a:pt x="0" y="615577"/>
                </a:lnTo>
                <a:cubicBezTo>
                  <a:pt x="1000" y="608578"/>
                  <a:pt x="7567" y="544792"/>
                  <a:pt x="17930" y="537883"/>
                </a:cubicBezTo>
                <a:lnTo>
                  <a:pt x="35859" y="525930"/>
                </a:lnTo>
                <a:cubicBezTo>
                  <a:pt x="40720" y="511347"/>
                  <a:pt x="42203" y="501657"/>
                  <a:pt x="53789" y="490071"/>
                </a:cubicBezTo>
                <a:cubicBezTo>
                  <a:pt x="58868" y="484992"/>
                  <a:pt x="66200" y="482716"/>
                  <a:pt x="71718" y="478118"/>
                </a:cubicBezTo>
                <a:cubicBezTo>
                  <a:pt x="117729" y="439774"/>
                  <a:pt x="63065" y="477909"/>
                  <a:pt x="107577" y="448235"/>
                </a:cubicBezTo>
                <a:cubicBezTo>
                  <a:pt x="111561" y="442259"/>
                  <a:pt x="113921" y="434793"/>
                  <a:pt x="119530" y="430306"/>
                </a:cubicBezTo>
                <a:cubicBezTo>
                  <a:pt x="124449" y="426371"/>
                  <a:pt x="131824" y="427147"/>
                  <a:pt x="137459" y="424330"/>
                </a:cubicBezTo>
                <a:cubicBezTo>
                  <a:pt x="143884" y="421118"/>
                  <a:pt x="149871" y="416975"/>
                  <a:pt x="155389" y="412377"/>
                </a:cubicBezTo>
                <a:cubicBezTo>
                  <a:pt x="161882" y="406966"/>
                  <a:pt x="167907" y="400940"/>
                  <a:pt x="173318" y="394447"/>
                </a:cubicBezTo>
                <a:cubicBezTo>
                  <a:pt x="177916" y="388929"/>
                  <a:pt x="179662" y="381005"/>
                  <a:pt x="185271" y="376518"/>
                </a:cubicBezTo>
                <a:cubicBezTo>
                  <a:pt x="190190" y="372583"/>
                  <a:pt x="197565" y="373358"/>
                  <a:pt x="203200" y="370541"/>
                </a:cubicBezTo>
                <a:cubicBezTo>
                  <a:pt x="249534" y="347373"/>
                  <a:pt x="194002" y="367630"/>
                  <a:pt x="239059" y="352612"/>
                </a:cubicBezTo>
                <a:cubicBezTo>
                  <a:pt x="303124" y="309903"/>
                  <a:pt x="205900" y="376411"/>
                  <a:pt x="274918" y="322730"/>
                </a:cubicBezTo>
                <a:cubicBezTo>
                  <a:pt x="286258" y="313910"/>
                  <a:pt x="298824" y="306793"/>
                  <a:pt x="310777" y="298824"/>
                </a:cubicBezTo>
                <a:cubicBezTo>
                  <a:pt x="310779" y="298823"/>
                  <a:pt x="346634" y="274919"/>
                  <a:pt x="346636" y="274918"/>
                </a:cubicBezTo>
                <a:cubicBezTo>
                  <a:pt x="354605" y="272926"/>
                  <a:pt x="362644" y="271198"/>
                  <a:pt x="370542" y="268941"/>
                </a:cubicBezTo>
                <a:cubicBezTo>
                  <a:pt x="376599" y="267210"/>
                  <a:pt x="382360" y="264493"/>
                  <a:pt x="388471" y="262965"/>
                </a:cubicBezTo>
                <a:cubicBezTo>
                  <a:pt x="398326" y="260501"/>
                  <a:pt x="408553" y="259661"/>
                  <a:pt x="418353" y="256988"/>
                </a:cubicBezTo>
                <a:cubicBezTo>
                  <a:pt x="430509" y="253673"/>
                  <a:pt x="442259" y="249019"/>
                  <a:pt x="454212" y="245035"/>
                </a:cubicBezTo>
                <a:lnTo>
                  <a:pt x="472142" y="239059"/>
                </a:lnTo>
                <a:cubicBezTo>
                  <a:pt x="478118" y="237067"/>
                  <a:pt x="483960" y="234611"/>
                  <a:pt x="490071" y="233083"/>
                </a:cubicBezTo>
                <a:cubicBezTo>
                  <a:pt x="523832" y="224642"/>
                  <a:pt x="505923" y="228717"/>
                  <a:pt x="543859" y="221130"/>
                </a:cubicBezTo>
                <a:cubicBezTo>
                  <a:pt x="595250" y="186870"/>
                  <a:pt x="530226" y="227947"/>
                  <a:pt x="579718" y="203200"/>
                </a:cubicBezTo>
                <a:cubicBezTo>
                  <a:pt x="586142" y="199988"/>
                  <a:pt x="591083" y="194164"/>
                  <a:pt x="597647" y="191247"/>
                </a:cubicBezTo>
                <a:cubicBezTo>
                  <a:pt x="609161" y="186130"/>
                  <a:pt x="621553" y="183278"/>
                  <a:pt x="633506" y="179294"/>
                </a:cubicBezTo>
                <a:lnTo>
                  <a:pt x="651436" y="173318"/>
                </a:lnTo>
                <a:cubicBezTo>
                  <a:pt x="657412" y="171326"/>
                  <a:pt x="663253" y="168869"/>
                  <a:pt x="669365" y="167341"/>
                </a:cubicBezTo>
                <a:cubicBezTo>
                  <a:pt x="677334" y="165349"/>
                  <a:pt x="685373" y="163622"/>
                  <a:pt x="693271" y="161365"/>
                </a:cubicBezTo>
                <a:cubicBezTo>
                  <a:pt x="719868" y="153766"/>
                  <a:pt x="703947" y="155644"/>
                  <a:pt x="735106" y="149412"/>
                </a:cubicBezTo>
                <a:cubicBezTo>
                  <a:pt x="746989" y="147035"/>
                  <a:pt x="759082" y="145812"/>
                  <a:pt x="770965" y="143435"/>
                </a:cubicBezTo>
                <a:cubicBezTo>
                  <a:pt x="793552" y="138918"/>
                  <a:pt x="807851" y="133132"/>
                  <a:pt x="830730" y="125506"/>
                </a:cubicBezTo>
                <a:lnTo>
                  <a:pt x="848659" y="119530"/>
                </a:lnTo>
                <a:lnTo>
                  <a:pt x="866589" y="113553"/>
                </a:lnTo>
                <a:lnTo>
                  <a:pt x="884518" y="107577"/>
                </a:lnTo>
                <a:cubicBezTo>
                  <a:pt x="890494" y="103593"/>
                  <a:pt x="895883" y="98541"/>
                  <a:pt x="902447" y="95624"/>
                </a:cubicBezTo>
                <a:cubicBezTo>
                  <a:pt x="913961" y="90507"/>
                  <a:pt x="926353" y="87655"/>
                  <a:pt x="938306" y="83671"/>
                </a:cubicBezTo>
                <a:cubicBezTo>
                  <a:pt x="971823" y="72498"/>
                  <a:pt x="950117" y="79223"/>
                  <a:pt x="1004047" y="65741"/>
                </a:cubicBezTo>
                <a:cubicBezTo>
                  <a:pt x="1012016" y="63749"/>
                  <a:pt x="1020161" y="62362"/>
                  <a:pt x="1027953" y="59765"/>
                </a:cubicBezTo>
                <a:cubicBezTo>
                  <a:pt x="1039906" y="55781"/>
                  <a:pt x="1051339" y="49594"/>
                  <a:pt x="1063812" y="47812"/>
                </a:cubicBezTo>
                <a:cubicBezTo>
                  <a:pt x="1123506" y="39284"/>
                  <a:pt x="1091647" y="43390"/>
                  <a:pt x="1159436" y="35859"/>
                </a:cubicBezTo>
                <a:cubicBezTo>
                  <a:pt x="1193308" y="27392"/>
                  <a:pt x="1181556" y="27135"/>
                  <a:pt x="1225177" y="35859"/>
                </a:cubicBezTo>
                <a:cubicBezTo>
                  <a:pt x="1231354" y="37094"/>
                  <a:pt x="1236821" y="41402"/>
                  <a:pt x="1243106" y="41835"/>
                </a:cubicBezTo>
                <a:cubicBezTo>
                  <a:pt x="1294818" y="45401"/>
                  <a:pt x="1346699" y="45820"/>
                  <a:pt x="1398495" y="47812"/>
                </a:cubicBezTo>
                <a:cubicBezTo>
                  <a:pt x="1442322" y="45820"/>
                  <a:pt x="1486354" y="46509"/>
                  <a:pt x="1529977" y="41835"/>
                </a:cubicBezTo>
                <a:cubicBezTo>
                  <a:pt x="1542505" y="40493"/>
                  <a:pt x="1553408" y="31955"/>
                  <a:pt x="1565836" y="29883"/>
                </a:cubicBezTo>
                <a:cubicBezTo>
                  <a:pt x="1609797" y="22556"/>
                  <a:pt x="1589939" y="26845"/>
                  <a:pt x="1625600" y="17930"/>
                </a:cubicBezTo>
                <a:cubicBezTo>
                  <a:pt x="1655482" y="19922"/>
                  <a:pt x="1685463" y="20771"/>
                  <a:pt x="1715247" y="23906"/>
                </a:cubicBezTo>
                <a:cubicBezTo>
                  <a:pt x="1723416" y="24766"/>
                  <a:pt x="1730939" y="29883"/>
                  <a:pt x="1739153" y="29883"/>
                </a:cubicBezTo>
                <a:cubicBezTo>
                  <a:pt x="1777056" y="29883"/>
                  <a:pt x="1814855" y="25898"/>
                  <a:pt x="1852706" y="23906"/>
                </a:cubicBezTo>
                <a:cubicBezTo>
                  <a:pt x="1860675" y="21914"/>
                  <a:pt x="1868714" y="20186"/>
                  <a:pt x="1876612" y="17930"/>
                </a:cubicBezTo>
                <a:cubicBezTo>
                  <a:pt x="1882670" y="16199"/>
                  <a:pt x="1888364" y="13189"/>
                  <a:pt x="1894542" y="11953"/>
                </a:cubicBezTo>
                <a:cubicBezTo>
                  <a:pt x="1908355" y="9190"/>
                  <a:pt x="1922454" y="8119"/>
                  <a:pt x="1936377" y="5977"/>
                </a:cubicBezTo>
                <a:cubicBezTo>
                  <a:pt x="1948354" y="4134"/>
                  <a:pt x="1960283" y="1992"/>
                  <a:pt x="1972236" y="0"/>
                </a:cubicBezTo>
                <a:cubicBezTo>
                  <a:pt x="2008095" y="1992"/>
                  <a:pt x="2044033" y="2866"/>
                  <a:pt x="2079812" y="5977"/>
                </a:cubicBezTo>
                <a:cubicBezTo>
                  <a:pt x="2089932" y="6857"/>
                  <a:pt x="2099895" y="9280"/>
                  <a:pt x="2109695" y="11953"/>
                </a:cubicBezTo>
                <a:cubicBezTo>
                  <a:pt x="2134344" y="18675"/>
                  <a:pt x="2150006" y="28242"/>
                  <a:pt x="2175436" y="29883"/>
                </a:cubicBezTo>
                <a:cubicBezTo>
                  <a:pt x="2227163" y="33220"/>
                  <a:pt x="2279028" y="33867"/>
                  <a:pt x="2330824" y="35859"/>
                </a:cubicBezTo>
                <a:cubicBezTo>
                  <a:pt x="2340785" y="37851"/>
                  <a:pt x="2350906" y="39162"/>
                  <a:pt x="2360706" y="41835"/>
                </a:cubicBezTo>
                <a:cubicBezTo>
                  <a:pt x="2372862" y="45150"/>
                  <a:pt x="2384137" y="51716"/>
                  <a:pt x="2396565" y="53788"/>
                </a:cubicBezTo>
                <a:cubicBezTo>
                  <a:pt x="2452173" y="63057"/>
                  <a:pt x="2420366" y="58559"/>
                  <a:pt x="2492189" y="65741"/>
                </a:cubicBezTo>
                <a:lnTo>
                  <a:pt x="2545977" y="83671"/>
                </a:lnTo>
                <a:cubicBezTo>
                  <a:pt x="2551953" y="85663"/>
                  <a:pt x="2557628" y="89124"/>
                  <a:pt x="2563906" y="89647"/>
                </a:cubicBezTo>
                <a:cubicBezTo>
                  <a:pt x="2587812" y="91639"/>
                  <a:pt x="2611782" y="92975"/>
                  <a:pt x="2635624" y="95624"/>
                </a:cubicBezTo>
                <a:cubicBezTo>
                  <a:pt x="2654845" y="97760"/>
                  <a:pt x="2676497" y="102179"/>
                  <a:pt x="2695389" y="107577"/>
                </a:cubicBezTo>
                <a:cubicBezTo>
                  <a:pt x="2701446" y="109308"/>
                  <a:pt x="2707342" y="111561"/>
                  <a:pt x="2713318" y="113553"/>
                </a:cubicBezTo>
                <a:cubicBezTo>
                  <a:pt x="2754419" y="140953"/>
                  <a:pt x="2735548" y="132916"/>
                  <a:pt x="2767106" y="143435"/>
                </a:cubicBezTo>
                <a:cubicBezTo>
                  <a:pt x="2773083" y="147419"/>
                  <a:pt x="2778472" y="152471"/>
                  <a:pt x="2785036" y="155388"/>
                </a:cubicBezTo>
                <a:cubicBezTo>
                  <a:pt x="2820351" y="171083"/>
                  <a:pt x="2833654" y="168759"/>
                  <a:pt x="2874683" y="173318"/>
                </a:cubicBezTo>
                <a:cubicBezTo>
                  <a:pt x="2910811" y="182349"/>
                  <a:pt x="2890798" y="176697"/>
                  <a:pt x="2934447" y="191247"/>
                </a:cubicBezTo>
                <a:cubicBezTo>
                  <a:pt x="2934457" y="191250"/>
                  <a:pt x="2970295" y="203197"/>
                  <a:pt x="2970306" y="203200"/>
                </a:cubicBezTo>
                <a:cubicBezTo>
                  <a:pt x="2978275" y="205192"/>
                  <a:pt x="2986314" y="206920"/>
                  <a:pt x="2994212" y="209177"/>
                </a:cubicBezTo>
                <a:cubicBezTo>
                  <a:pt x="3000270" y="210908"/>
                  <a:pt x="3005944" y="214026"/>
                  <a:pt x="3012142" y="215153"/>
                </a:cubicBezTo>
                <a:cubicBezTo>
                  <a:pt x="3027944" y="218026"/>
                  <a:pt x="3044079" y="218688"/>
                  <a:pt x="3059953" y="221130"/>
                </a:cubicBezTo>
                <a:cubicBezTo>
                  <a:pt x="3069993" y="222675"/>
                  <a:pt x="3079816" y="225436"/>
                  <a:pt x="3089836" y="227106"/>
                </a:cubicBezTo>
                <a:cubicBezTo>
                  <a:pt x="3103731" y="229422"/>
                  <a:pt x="3117726" y="231091"/>
                  <a:pt x="3131671" y="233083"/>
                </a:cubicBezTo>
                <a:cubicBezTo>
                  <a:pt x="3143624" y="237067"/>
                  <a:pt x="3155307" y="241979"/>
                  <a:pt x="3167530" y="245035"/>
                </a:cubicBezTo>
                <a:cubicBezTo>
                  <a:pt x="3175499" y="247027"/>
                  <a:pt x="3183568" y="248652"/>
                  <a:pt x="3191436" y="251012"/>
                </a:cubicBezTo>
                <a:cubicBezTo>
                  <a:pt x="3203504" y="254633"/>
                  <a:pt x="3215342" y="258981"/>
                  <a:pt x="3227295" y="262965"/>
                </a:cubicBezTo>
                <a:lnTo>
                  <a:pt x="3245224" y="268941"/>
                </a:lnTo>
                <a:cubicBezTo>
                  <a:pt x="3251200" y="274918"/>
                  <a:pt x="3256660" y="281460"/>
                  <a:pt x="3263153" y="286871"/>
                </a:cubicBezTo>
                <a:cubicBezTo>
                  <a:pt x="3268671" y="291469"/>
                  <a:pt x="3276004" y="293745"/>
                  <a:pt x="3281083" y="298824"/>
                </a:cubicBezTo>
                <a:cubicBezTo>
                  <a:pt x="3286162" y="303903"/>
                  <a:pt x="3287957" y="311674"/>
                  <a:pt x="3293036" y="316753"/>
                </a:cubicBezTo>
                <a:cubicBezTo>
                  <a:pt x="3298115" y="321832"/>
                  <a:pt x="3305597" y="323934"/>
                  <a:pt x="3310965" y="328706"/>
                </a:cubicBezTo>
                <a:cubicBezTo>
                  <a:pt x="3359340" y="371707"/>
                  <a:pt x="3327783" y="358218"/>
                  <a:pt x="3364753" y="370541"/>
                </a:cubicBezTo>
                <a:cubicBezTo>
                  <a:pt x="3370730" y="376518"/>
                  <a:pt x="3375650" y="383783"/>
                  <a:pt x="3382683" y="388471"/>
                </a:cubicBezTo>
                <a:cubicBezTo>
                  <a:pt x="3387925" y="391965"/>
                  <a:pt x="3395693" y="390512"/>
                  <a:pt x="3400612" y="394447"/>
                </a:cubicBezTo>
                <a:cubicBezTo>
                  <a:pt x="3439229" y="425341"/>
                  <a:pt x="3385429" y="403333"/>
                  <a:pt x="3430495" y="418353"/>
                </a:cubicBezTo>
                <a:cubicBezTo>
                  <a:pt x="3471595" y="445754"/>
                  <a:pt x="3452725" y="437717"/>
                  <a:pt x="3484283" y="448235"/>
                </a:cubicBezTo>
                <a:cubicBezTo>
                  <a:pt x="3493103" y="461465"/>
                  <a:pt x="3500360" y="474890"/>
                  <a:pt x="3514165" y="484094"/>
                </a:cubicBezTo>
                <a:cubicBezTo>
                  <a:pt x="3519407" y="487589"/>
                  <a:pt x="3526118" y="488079"/>
                  <a:pt x="3532095" y="490071"/>
                </a:cubicBezTo>
                <a:cubicBezTo>
                  <a:pt x="3559984" y="531907"/>
                  <a:pt x="3544047" y="517962"/>
                  <a:pt x="3573930" y="537883"/>
                </a:cubicBezTo>
                <a:cubicBezTo>
                  <a:pt x="3577914" y="543859"/>
                  <a:pt x="3580804" y="550733"/>
                  <a:pt x="3585883" y="555812"/>
                </a:cubicBezTo>
                <a:cubicBezTo>
                  <a:pt x="3590962" y="560891"/>
                  <a:pt x="3599325" y="562156"/>
                  <a:pt x="3603812" y="567765"/>
                </a:cubicBezTo>
                <a:cubicBezTo>
                  <a:pt x="3607747" y="572684"/>
                  <a:pt x="3606972" y="580059"/>
                  <a:pt x="3609789" y="585694"/>
                </a:cubicBezTo>
                <a:cubicBezTo>
                  <a:pt x="3613001" y="592119"/>
                  <a:pt x="3617758" y="597647"/>
                  <a:pt x="3621742" y="603624"/>
                </a:cubicBezTo>
                <a:lnTo>
                  <a:pt x="3639671" y="657412"/>
                </a:lnTo>
                <a:lnTo>
                  <a:pt x="3645647" y="675341"/>
                </a:lnTo>
                <a:cubicBezTo>
                  <a:pt x="3638279" y="741657"/>
                  <a:pt x="3645376" y="712012"/>
                  <a:pt x="3627718" y="764988"/>
                </a:cubicBezTo>
                <a:cubicBezTo>
                  <a:pt x="3625726" y="770965"/>
                  <a:pt x="3625237" y="777676"/>
                  <a:pt x="3621742" y="782918"/>
                </a:cubicBezTo>
                <a:lnTo>
                  <a:pt x="3597836" y="818777"/>
                </a:lnTo>
                <a:cubicBezTo>
                  <a:pt x="3593852" y="824753"/>
                  <a:pt x="3588154" y="829892"/>
                  <a:pt x="3585883" y="836706"/>
                </a:cubicBezTo>
                <a:lnTo>
                  <a:pt x="3567953" y="890494"/>
                </a:lnTo>
                <a:cubicBezTo>
                  <a:pt x="3565961" y="896471"/>
                  <a:pt x="3563505" y="902312"/>
                  <a:pt x="3561977" y="908424"/>
                </a:cubicBezTo>
                <a:cubicBezTo>
                  <a:pt x="3559985" y="916393"/>
                  <a:pt x="3559673" y="924983"/>
                  <a:pt x="3556000" y="932330"/>
                </a:cubicBezTo>
                <a:cubicBezTo>
                  <a:pt x="3549576" y="945179"/>
                  <a:pt x="3540063" y="956235"/>
                  <a:pt x="3532095" y="968188"/>
                </a:cubicBezTo>
                <a:cubicBezTo>
                  <a:pt x="3528111" y="974165"/>
                  <a:pt x="3526567" y="982906"/>
                  <a:pt x="3520142" y="986118"/>
                </a:cubicBezTo>
                <a:cubicBezTo>
                  <a:pt x="3512173" y="990102"/>
                  <a:pt x="3503193" y="992505"/>
                  <a:pt x="3496236" y="998071"/>
                </a:cubicBezTo>
                <a:cubicBezTo>
                  <a:pt x="3483036" y="1008631"/>
                  <a:pt x="3474442" y="1024553"/>
                  <a:pt x="3460377" y="1033930"/>
                </a:cubicBezTo>
                <a:lnTo>
                  <a:pt x="3442447" y="1045883"/>
                </a:lnTo>
                <a:cubicBezTo>
                  <a:pt x="3430693" y="1063515"/>
                  <a:pt x="3429824" y="1067359"/>
                  <a:pt x="3412565" y="1081741"/>
                </a:cubicBezTo>
                <a:cubicBezTo>
                  <a:pt x="3372528" y="1115104"/>
                  <a:pt x="3415726" y="1060651"/>
                  <a:pt x="3346824" y="1129553"/>
                </a:cubicBezTo>
                <a:cubicBezTo>
                  <a:pt x="3330989" y="1145388"/>
                  <a:pt x="3314364" y="1166702"/>
                  <a:pt x="3293036" y="1177365"/>
                </a:cubicBezTo>
                <a:cubicBezTo>
                  <a:pt x="3287401" y="1180182"/>
                  <a:pt x="3281083" y="1181349"/>
                  <a:pt x="3275106" y="1183341"/>
                </a:cubicBezTo>
                <a:cubicBezTo>
                  <a:pt x="3269130" y="1189318"/>
                  <a:pt x="3263849" y="1196082"/>
                  <a:pt x="3257177" y="1201271"/>
                </a:cubicBezTo>
                <a:cubicBezTo>
                  <a:pt x="3245837" y="1210091"/>
                  <a:pt x="3221318" y="1225177"/>
                  <a:pt x="3221318" y="1225177"/>
                </a:cubicBezTo>
                <a:cubicBezTo>
                  <a:pt x="3217334" y="1231153"/>
                  <a:pt x="3215456" y="1239299"/>
                  <a:pt x="3209365" y="1243106"/>
                </a:cubicBezTo>
                <a:cubicBezTo>
                  <a:pt x="3198681" y="1249784"/>
                  <a:pt x="3185459" y="1251075"/>
                  <a:pt x="3173506" y="1255059"/>
                </a:cubicBezTo>
                <a:cubicBezTo>
                  <a:pt x="3154790" y="1261298"/>
                  <a:pt x="3133615" y="1269375"/>
                  <a:pt x="3113742" y="1272988"/>
                </a:cubicBezTo>
                <a:cubicBezTo>
                  <a:pt x="3099882" y="1275508"/>
                  <a:pt x="3085851" y="1276973"/>
                  <a:pt x="3071906" y="1278965"/>
                </a:cubicBezTo>
                <a:cubicBezTo>
                  <a:pt x="3038390" y="1290136"/>
                  <a:pt x="3060093" y="1283412"/>
                  <a:pt x="3006165" y="1296894"/>
                </a:cubicBezTo>
                <a:cubicBezTo>
                  <a:pt x="2998196" y="1298886"/>
                  <a:pt x="2990455" y="1302325"/>
                  <a:pt x="2982259" y="1302871"/>
                </a:cubicBezTo>
                <a:lnTo>
                  <a:pt x="2892612" y="1308847"/>
                </a:lnTo>
                <a:cubicBezTo>
                  <a:pt x="2886636" y="1310839"/>
                  <a:pt x="2880190" y="1311765"/>
                  <a:pt x="2874683" y="1314824"/>
                </a:cubicBezTo>
                <a:cubicBezTo>
                  <a:pt x="2862125" y="1321801"/>
                  <a:pt x="2852453" y="1334187"/>
                  <a:pt x="2838824" y="1338730"/>
                </a:cubicBezTo>
                <a:cubicBezTo>
                  <a:pt x="2826871" y="1342714"/>
                  <a:pt x="2813449" y="1343694"/>
                  <a:pt x="2802965" y="1350683"/>
                </a:cubicBezTo>
                <a:cubicBezTo>
                  <a:pt x="2796989" y="1354667"/>
                  <a:pt x="2791638" y="1359806"/>
                  <a:pt x="2785036" y="1362635"/>
                </a:cubicBezTo>
                <a:cubicBezTo>
                  <a:pt x="2777486" y="1365871"/>
                  <a:pt x="2769028" y="1366355"/>
                  <a:pt x="2761130" y="1368612"/>
                </a:cubicBezTo>
                <a:cubicBezTo>
                  <a:pt x="2755072" y="1370343"/>
                  <a:pt x="2749177" y="1372596"/>
                  <a:pt x="2743200" y="1374588"/>
                </a:cubicBezTo>
                <a:cubicBezTo>
                  <a:pt x="2737224" y="1378572"/>
                  <a:pt x="2731835" y="1383624"/>
                  <a:pt x="2725271" y="1386541"/>
                </a:cubicBezTo>
                <a:cubicBezTo>
                  <a:pt x="2672329" y="1410071"/>
                  <a:pt x="2636257" y="1401152"/>
                  <a:pt x="2569883" y="1404471"/>
                </a:cubicBezTo>
                <a:cubicBezTo>
                  <a:pt x="2515463" y="1422609"/>
                  <a:pt x="2601429" y="1394780"/>
                  <a:pt x="2522071" y="1416424"/>
                </a:cubicBezTo>
                <a:cubicBezTo>
                  <a:pt x="2509915" y="1419739"/>
                  <a:pt x="2498165" y="1424393"/>
                  <a:pt x="2486212" y="1428377"/>
                </a:cubicBezTo>
                <a:cubicBezTo>
                  <a:pt x="2480236" y="1430369"/>
                  <a:pt x="2474460" y="1433117"/>
                  <a:pt x="2468283" y="1434353"/>
                </a:cubicBezTo>
                <a:cubicBezTo>
                  <a:pt x="2458322" y="1436345"/>
                  <a:pt x="2448496" y="1439208"/>
                  <a:pt x="2438400" y="1440330"/>
                </a:cubicBezTo>
                <a:cubicBezTo>
                  <a:pt x="2412584" y="1443198"/>
                  <a:pt x="2386604" y="1444314"/>
                  <a:pt x="2360706" y="1446306"/>
                </a:cubicBezTo>
                <a:cubicBezTo>
                  <a:pt x="2352737" y="1450290"/>
                  <a:pt x="2345142" y="1455131"/>
                  <a:pt x="2336800" y="1458259"/>
                </a:cubicBezTo>
                <a:cubicBezTo>
                  <a:pt x="2329109" y="1461143"/>
                  <a:pt x="2320762" y="1461875"/>
                  <a:pt x="2312895" y="1464235"/>
                </a:cubicBezTo>
                <a:cubicBezTo>
                  <a:pt x="2300827" y="1467855"/>
                  <a:pt x="2288989" y="1472204"/>
                  <a:pt x="2277036" y="1476188"/>
                </a:cubicBezTo>
                <a:lnTo>
                  <a:pt x="2241177" y="1488141"/>
                </a:lnTo>
                <a:cubicBezTo>
                  <a:pt x="2231216" y="1490133"/>
                  <a:pt x="2221375" y="1492858"/>
                  <a:pt x="2211295" y="1494118"/>
                </a:cubicBezTo>
                <a:cubicBezTo>
                  <a:pt x="2163056" y="1500148"/>
                  <a:pt x="2088445" y="1503454"/>
                  <a:pt x="2043953" y="1506071"/>
                </a:cubicBezTo>
                <a:lnTo>
                  <a:pt x="1996142" y="1512047"/>
                </a:lnTo>
                <a:cubicBezTo>
                  <a:pt x="1974259" y="1514351"/>
                  <a:pt x="1952254" y="1515453"/>
                  <a:pt x="1930400" y="1518024"/>
                </a:cubicBezTo>
                <a:cubicBezTo>
                  <a:pt x="1918365" y="1519440"/>
                  <a:pt x="1906495" y="1522008"/>
                  <a:pt x="1894542" y="1524000"/>
                </a:cubicBezTo>
                <a:cubicBezTo>
                  <a:pt x="1882589" y="1527984"/>
                  <a:pt x="1870906" y="1532897"/>
                  <a:pt x="1858683" y="1535953"/>
                </a:cubicBezTo>
                <a:cubicBezTo>
                  <a:pt x="1842746" y="1539937"/>
                  <a:pt x="1826456" y="1542711"/>
                  <a:pt x="1810871" y="1547906"/>
                </a:cubicBezTo>
                <a:cubicBezTo>
                  <a:pt x="1804895" y="1549898"/>
                  <a:pt x="1799203" y="1553187"/>
                  <a:pt x="1792942" y="1553883"/>
                </a:cubicBezTo>
                <a:cubicBezTo>
                  <a:pt x="1763177" y="1557190"/>
                  <a:pt x="1733177" y="1557867"/>
                  <a:pt x="1703295" y="1559859"/>
                </a:cubicBezTo>
                <a:cubicBezTo>
                  <a:pt x="1669428" y="1557867"/>
                  <a:pt x="1635467" y="1557099"/>
                  <a:pt x="1601695" y="1553883"/>
                </a:cubicBezTo>
                <a:cubicBezTo>
                  <a:pt x="1593518" y="1553104"/>
                  <a:pt x="1585843" y="1549517"/>
                  <a:pt x="1577789" y="1547906"/>
                </a:cubicBezTo>
                <a:cubicBezTo>
                  <a:pt x="1545580" y="1541464"/>
                  <a:pt x="1507958" y="1537305"/>
                  <a:pt x="1476189" y="1535953"/>
                </a:cubicBezTo>
                <a:cubicBezTo>
                  <a:pt x="1404509" y="1532903"/>
                  <a:pt x="1332754" y="1531969"/>
                  <a:pt x="1261036" y="1529977"/>
                </a:cubicBezTo>
                <a:lnTo>
                  <a:pt x="1153459" y="1494118"/>
                </a:lnTo>
                <a:cubicBezTo>
                  <a:pt x="1153454" y="1494116"/>
                  <a:pt x="1117605" y="1482165"/>
                  <a:pt x="1117600" y="1482165"/>
                </a:cubicBezTo>
                <a:lnTo>
                  <a:pt x="1063812" y="148216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Označba mesta vsebine 3">
            <a:extLst>
              <a:ext uri="{FF2B5EF4-FFF2-40B4-BE49-F238E27FC236}">
                <a16:creationId xmlns:a16="http://schemas.microsoft.com/office/drawing/2014/main" id="{1AF0372C-9CCC-4F02-ACB2-A3629C5A6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411" y="2652712"/>
            <a:ext cx="3234267" cy="2587414"/>
          </a:xfrm>
          <a:prstGeom prst="rect">
            <a:avLst/>
          </a:prstGeom>
        </p:spPr>
      </p:pic>
      <p:sp>
        <p:nvSpPr>
          <p:cNvPr id="15" name="Prostoročno: oblika 14">
            <a:extLst>
              <a:ext uri="{FF2B5EF4-FFF2-40B4-BE49-F238E27FC236}">
                <a16:creationId xmlns:a16="http://schemas.microsoft.com/office/drawing/2014/main" id="{57132253-BA55-404A-A290-EB8458E5B9A6}"/>
              </a:ext>
            </a:extLst>
          </p:cNvPr>
          <p:cNvSpPr/>
          <p:nvPr/>
        </p:nvSpPr>
        <p:spPr>
          <a:xfrm>
            <a:off x="7135139" y="3012141"/>
            <a:ext cx="3132813" cy="1868556"/>
          </a:xfrm>
          <a:custGeom>
            <a:avLst/>
            <a:gdLst>
              <a:gd name="connsiteX0" fmla="*/ 3132813 w 3132813"/>
              <a:gd name="connsiteY0" fmla="*/ 15902 h 1868556"/>
              <a:gd name="connsiteX1" fmla="*/ 55659 w 3132813"/>
              <a:gd name="connsiteY1" fmla="*/ 0 h 1868556"/>
              <a:gd name="connsiteX2" fmla="*/ 3108960 w 3132813"/>
              <a:gd name="connsiteY2" fmla="*/ 1009816 h 1868556"/>
              <a:gd name="connsiteX3" fmla="*/ 39756 w 3132813"/>
              <a:gd name="connsiteY3" fmla="*/ 985962 h 1868556"/>
              <a:gd name="connsiteX4" fmla="*/ 3093057 w 3132813"/>
              <a:gd name="connsiteY4" fmla="*/ 1868556 h 1868556"/>
              <a:gd name="connsiteX5" fmla="*/ 0 w 3132813"/>
              <a:gd name="connsiteY5" fmla="*/ 1852654 h 186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2813" h="1868556">
                <a:moveTo>
                  <a:pt x="3132813" y="15902"/>
                </a:moveTo>
                <a:lnTo>
                  <a:pt x="55659" y="0"/>
                </a:lnTo>
                <a:lnTo>
                  <a:pt x="3108960" y="1009816"/>
                </a:lnTo>
                <a:lnTo>
                  <a:pt x="39756" y="985962"/>
                </a:lnTo>
                <a:lnTo>
                  <a:pt x="3093057" y="1868556"/>
                </a:lnTo>
                <a:lnTo>
                  <a:pt x="0" y="185265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99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78C2A1-D9AD-4232-B370-08227128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Kakšne so rdeče črte na fotografijah?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6184C22-1137-4831-AC8C-5BEA7AB08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23718" r="51811" b="37686"/>
          <a:stretch/>
        </p:blipFill>
        <p:spPr>
          <a:xfrm>
            <a:off x="175144" y="2095013"/>
            <a:ext cx="3922295" cy="2507191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11E816C-97EB-49EE-A0AE-1A4BBFC87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2" t="23859" r="3377" b="35614"/>
          <a:stretch/>
        </p:blipFill>
        <p:spPr>
          <a:xfrm>
            <a:off x="4360161" y="2095012"/>
            <a:ext cx="3646824" cy="2507191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5F3C7974-B0A1-4DF8-8EB3-A8B6538E19F1}"/>
              </a:ext>
            </a:extLst>
          </p:cNvPr>
          <p:cNvSpPr txBox="1"/>
          <p:nvPr/>
        </p:nvSpPr>
        <p:spPr>
          <a:xfrm>
            <a:off x="1407695" y="4884862"/>
            <a:ext cx="167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RAVNE ČRTE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6F8CC9B-1F6E-4BC3-BCC6-7028841DAB9A}"/>
              </a:ext>
            </a:extLst>
          </p:cNvPr>
          <p:cNvSpPr txBox="1"/>
          <p:nvPr/>
        </p:nvSpPr>
        <p:spPr>
          <a:xfrm>
            <a:off x="5207009" y="4884862"/>
            <a:ext cx="195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LOMLJENA ČRTA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4B8759B-DB98-4C6F-A49B-9E3EA378D1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1579" r="25351" b="35789"/>
          <a:stretch/>
        </p:blipFill>
        <p:spPr>
          <a:xfrm>
            <a:off x="8269707" y="2076264"/>
            <a:ext cx="3715247" cy="2544690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CFEBDC9-EBAA-4920-A829-73A1859655E3}"/>
              </a:ext>
            </a:extLst>
          </p:cNvPr>
          <p:cNvSpPr txBox="1"/>
          <p:nvPr/>
        </p:nvSpPr>
        <p:spPr>
          <a:xfrm>
            <a:off x="9287061" y="4775192"/>
            <a:ext cx="195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KRIVA ČRTA</a:t>
            </a:r>
          </a:p>
        </p:txBody>
      </p:sp>
    </p:spTree>
    <p:extLst>
      <p:ext uri="{BB962C8B-B14F-4D97-AF65-F5344CB8AC3E}">
        <p14:creationId xmlns:p14="http://schemas.microsoft.com/office/powerpoint/2010/main" val="76802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2EDC07-4117-417A-9960-BE7CA2D9A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Kakšne so rdeče črte na fotografijah?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40F88C7-9E85-4D42-AEDE-622D2DF27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19904" r="17289" b="35532"/>
          <a:stretch/>
        </p:blipFill>
        <p:spPr>
          <a:xfrm>
            <a:off x="243136" y="1930117"/>
            <a:ext cx="5375611" cy="2487472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AF75A64-A529-403D-B9A7-3B72A993FD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4" t="24768" r="10667" b="35789"/>
          <a:stretch/>
        </p:blipFill>
        <p:spPr>
          <a:xfrm>
            <a:off x="5989730" y="1930117"/>
            <a:ext cx="5959134" cy="248747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6B41C02-F790-46CE-9816-211BB3A71B2E}"/>
              </a:ext>
            </a:extLst>
          </p:cNvPr>
          <p:cNvSpPr txBox="1"/>
          <p:nvPr/>
        </p:nvSpPr>
        <p:spPr>
          <a:xfrm>
            <a:off x="1932320" y="4610346"/>
            <a:ext cx="199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SKLENJENA ČRTA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686C018-ED13-4AB6-9322-30974DBA3949}"/>
              </a:ext>
            </a:extLst>
          </p:cNvPr>
          <p:cNvSpPr txBox="1"/>
          <p:nvPr/>
        </p:nvSpPr>
        <p:spPr>
          <a:xfrm>
            <a:off x="7727529" y="4610346"/>
            <a:ext cx="236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NESKLENJENA ČRTA</a:t>
            </a:r>
          </a:p>
        </p:txBody>
      </p:sp>
    </p:spTree>
    <p:extLst>
      <p:ext uri="{BB962C8B-B14F-4D97-AF65-F5344CB8AC3E}">
        <p14:creationId xmlns:p14="http://schemas.microsoft.com/office/powerpoint/2010/main" val="94862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F6F3032B-DA83-4285-A0B4-295A21E8280F}"/>
              </a:ext>
            </a:extLst>
          </p:cNvPr>
          <p:cNvCxnSpPr/>
          <p:nvPr/>
        </p:nvCxnSpPr>
        <p:spPr>
          <a:xfrm>
            <a:off x="1155032" y="998621"/>
            <a:ext cx="1913021" cy="1588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A4E8DF60-2DB1-4E87-80A4-4A7961C518EB}"/>
              </a:ext>
            </a:extLst>
          </p:cNvPr>
          <p:cNvCxnSpPr>
            <a:cxnSpLocks/>
          </p:cNvCxnSpPr>
          <p:nvPr/>
        </p:nvCxnSpPr>
        <p:spPr>
          <a:xfrm>
            <a:off x="8574506" y="1183106"/>
            <a:ext cx="136357" cy="3457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5ED7A78F-35A5-4FB0-90D6-01C09AE52CE5}"/>
              </a:ext>
            </a:extLst>
          </p:cNvPr>
          <p:cNvCxnSpPr>
            <a:cxnSpLocks/>
          </p:cNvCxnSpPr>
          <p:nvPr/>
        </p:nvCxnSpPr>
        <p:spPr>
          <a:xfrm flipV="1">
            <a:off x="4261664" y="2769269"/>
            <a:ext cx="2468479" cy="1034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ročno: oblika 14">
            <a:extLst>
              <a:ext uri="{FF2B5EF4-FFF2-40B4-BE49-F238E27FC236}">
                <a16:creationId xmlns:a16="http://schemas.microsoft.com/office/drawing/2014/main" id="{27600E39-D6FF-4975-8C39-200FD837946A}"/>
              </a:ext>
            </a:extLst>
          </p:cNvPr>
          <p:cNvSpPr/>
          <p:nvPr/>
        </p:nvSpPr>
        <p:spPr>
          <a:xfrm>
            <a:off x="3920290" y="485272"/>
            <a:ext cx="3801979" cy="1648327"/>
          </a:xfrm>
          <a:custGeom>
            <a:avLst/>
            <a:gdLst>
              <a:gd name="connsiteX0" fmla="*/ 2033337 w 3801979"/>
              <a:gd name="connsiteY0" fmla="*/ 1359569 h 1648327"/>
              <a:gd name="connsiteX1" fmla="*/ 1937084 w 3801979"/>
              <a:gd name="connsiteY1" fmla="*/ 1395664 h 1648327"/>
              <a:gd name="connsiteX2" fmla="*/ 1648326 w 3801979"/>
              <a:gd name="connsiteY2" fmla="*/ 1443790 h 1648327"/>
              <a:gd name="connsiteX3" fmla="*/ 1227221 w 3801979"/>
              <a:gd name="connsiteY3" fmla="*/ 1455821 h 1648327"/>
              <a:gd name="connsiteX4" fmla="*/ 1118937 w 3801979"/>
              <a:gd name="connsiteY4" fmla="*/ 1479885 h 1648327"/>
              <a:gd name="connsiteX5" fmla="*/ 962526 w 3801979"/>
              <a:gd name="connsiteY5" fmla="*/ 1528011 h 1648327"/>
              <a:gd name="connsiteX6" fmla="*/ 854242 w 3801979"/>
              <a:gd name="connsiteY6" fmla="*/ 1540043 h 1648327"/>
              <a:gd name="connsiteX7" fmla="*/ 445168 w 3801979"/>
              <a:gd name="connsiteY7" fmla="*/ 1515979 h 1648327"/>
              <a:gd name="connsiteX8" fmla="*/ 372979 w 3801979"/>
              <a:gd name="connsiteY8" fmla="*/ 1491916 h 1648327"/>
              <a:gd name="connsiteX9" fmla="*/ 324852 w 3801979"/>
              <a:gd name="connsiteY9" fmla="*/ 1443790 h 1648327"/>
              <a:gd name="connsiteX10" fmla="*/ 228600 w 3801979"/>
              <a:gd name="connsiteY10" fmla="*/ 1371600 h 1648327"/>
              <a:gd name="connsiteX11" fmla="*/ 180474 w 3801979"/>
              <a:gd name="connsiteY11" fmla="*/ 1299411 h 1648327"/>
              <a:gd name="connsiteX12" fmla="*/ 108284 w 3801979"/>
              <a:gd name="connsiteY12" fmla="*/ 1215190 h 1648327"/>
              <a:gd name="connsiteX13" fmla="*/ 60158 w 3801979"/>
              <a:gd name="connsiteY13" fmla="*/ 1094874 h 1648327"/>
              <a:gd name="connsiteX14" fmla="*/ 36095 w 3801979"/>
              <a:gd name="connsiteY14" fmla="*/ 1046748 h 1648327"/>
              <a:gd name="connsiteX15" fmla="*/ 0 w 3801979"/>
              <a:gd name="connsiteY15" fmla="*/ 878306 h 1648327"/>
              <a:gd name="connsiteX16" fmla="*/ 24063 w 3801979"/>
              <a:gd name="connsiteY16" fmla="*/ 709864 h 1648327"/>
              <a:gd name="connsiteX17" fmla="*/ 120316 w 3801979"/>
              <a:gd name="connsiteY17" fmla="*/ 541421 h 1648327"/>
              <a:gd name="connsiteX18" fmla="*/ 192505 w 3801979"/>
              <a:gd name="connsiteY18" fmla="*/ 433137 h 1648327"/>
              <a:gd name="connsiteX19" fmla="*/ 264695 w 3801979"/>
              <a:gd name="connsiteY19" fmla="*/ 385011 h 1648327"/>
              <a:gd name="connsiteX20" fmla="*/ 324852 w 3801979"/>
              <a:gd name="connsiteY20" fmla="*/ 336885 h 1648327"/>
              <a:gd name="connsiteX21" fmla="*/ 397042 w 3801979"/>
              <a:gd name="connsiteY21" fmla="*/ 312821 h 1648327"/>
              <a:gd name="connsiteX22" fmla="*/ 493295 w 3801979"/>
              <a:gd name="connsiteY22" fmla="*/ 276727 h 1648327"/>
              <a:gd name="connsiteX23" fmla="*/ 613610 w 3801979"/>
              <a:gd name="connsiteY23" fmla="*/ 252664 h 1648327"/>
              <a:gd name="connsiteX24" fmla="*/ 745958 w 3801979"/>
              <a:gd name="connsiteY24" fmla="*/ 228600 h 1648327"/>
              <a:gd name="connsiteX25" fmla="*/ 1118937 w 3801979"/>
              <a:gd name="connsiteY25" fmla="*/ 252664 h 1648327"/>
              <a:gd name="connsiteX26" fmla="*/ 1203158 w 3801979"/>
              <a:gd name="connsiteY26" fmla="*/ 276727 h 1648327"/>
              <a:gd name="connsiteX27" fmla="*/ 1407695 w 3801979"/>
              <a:gd name="connsiteY27" fmla="*/ 324853 h 1648327"/>
              <a:gd name="connsiteX28" fmla="*/ 1503947 w 3801979"/>
              <a:gd name="connsiteY28" fmla="*/ 360948 h 1648327"/>
              <a:gd name="connsiteX29" fmla="*/ 1660358 w 3801979"/>
              <a:gd name="connsiteY29" fmla="*/ 372979 h 1648327"/>
              <a:gd name="connsiteX30" fmla="*/ 1804737 w 3801979"/>
              <a:gd name="connsiteY30" fmla="*/ 397043 h 1648327"/>
              <a:gd name="connsiteX31" fmla="*/ 1876926 w 3801979"/>
              <a:gd name="connsiteY31" fmla="*/ 409074 h 1648327"/>
              <a:gd name="connsiteX32" fmla="*/ 2189747 w 3801979"/>
              <a:gd name="connsiteY32" fmla="*/ 397043 h 1648327"/>
              <a:gd name="connsiteX33" fmla="*/ 2249905 w 3801979"/>
              <a:gd name="connsiteY33" fmla="*/ 385011 h 1648327"/>
              <a:gd name="connsiteX34" fmla="*/ 2370221 w 3801979"/>
              <a:gd name="connsiteY34" fmla="*/ 372979 h 1648327"/>
              <a:gd name="connsiteX35" fmla="*/ 2430379 w 3801979"/>
              <a:gd name="connsiteY35" fmla="*/ 360948 h 1648327"/>
              <a:gd name="connsiteX36" fmla="*/ 2586789 w 3801979"/>
              <a:gd name="connsiteY36" fmla="*/ 324853 h 1648327"/>
              <a:gd name="connsiteX37" fmla="*/ 2695074 w 3801979"/>
              <a:gd name="connsiteY37" fmla="*/ 312821 h 1648327"/>
              <a:gd name="connsiteX38" fmla="*/ 2755231 w 3801979"/>
              <a:gd name="connsiteY38" fmla="*/ 300790 h 1648327"/>
              <a:gd name="connsiteX39" fmla="*/ 2875547 w 3801979"/>
              <a:gd name="connsiteY39" fmla="*/ 288758 h 1648327"/>
              <a:gd name="connsiteX40" fmla="*/ 2923674 w 3801979"/>
              <a:gd name="connsiteY40" fmla="*/ 276727 h 1648327"/>
              <a:gd name="connsiteX41" fmla="*/ 3007895 w 3801979"/>
              <a:gd name="connsiteY41" fmla="*/ 228600 h 1648327"/>
              <a:gd name="connsiteX42" fmla="*/ 3056021 w 3801979"/>
              <a:gd name="connsiteY42" fmla="*/ 192506 h 1648327"/>
              <a:gd name="connsiteX43" fmla="*/ 3104147 w 3801979"/>
              <a:gd name="connsiteY43" fmla="*/ 144379 h 1648327"/>
              <a:gd name="connsiteX44" fmla="*/ 3164305 w 3801979"/>
              <a:gd name="connsiteY44" fmla="*/ 108285 h 1648327"/>
              <a:gd name="connsiteX45" fmla="*/ 3188368 w 3801979"/>
              <a:gd name="connsiteY45" fmla="*/ 84221 h 1648327"/>
              <a:gd name="connsiteX46" fmla="*/ 3284621 w 3801979"/>
              <a:gd name="connsiteY46" fmla="*/ 24064 h 1648327"/>
              <a:gd name="connsiteX47" fmla="*/ 3356810 w 3801979"/>
              <a:gd name="connsiteY47" fmla="*/ 12032 h 1648327"/>
              <a:gd name="connsiteX48" fmla="*/ 3392905 w 3801979"/>
              <a:gd name="connsiteY48" fmla="*/ 0 h 1648327"/>
              <a:gd name="connsiteX49" fmla="*/ 3621505 w 3801979"/>
              <a:gd name="connsiteY49" fmla="*/ 12032 h 1648327"/>
              <a:gd name="connsiteX50" fmla="*/ 3705726 w 3801979"/>
              <a:gd name="connsiteY50" fmla="*/ 36095 h 1648327"/>
              <a:gd name="connsiteX51" fmla="*/ 3777916 w 3801979"/>
              <a:gd name="connsiteY51" fmla="*/ 108285 h 1648327"/>
              <a:gd name="connsiteX52" fmla="*/ 3801979 w 3801979"/>
              <a:gd name="connsiteY52" fmla="*/ 180474 h 1648327"/>
              <a:gd name="connsiteX53" fmla="*/ 3789947 w 3801979"/>
              <a:gd name="connsiteY53" fmla="*/ 324853 h 1648327"/>
              <a:gd name="connsiteX54" fmla="*/ 3753852 w 3801979"/>
              <a:gd name="connsiteY54" fmla="*/ 397043 h 1648327"/>
              <a:gd name="connsiteX55" fmla="*/ 3669631 w 3801979"/>
              <a:gd name="connsiteY55" fmla="*/ 589548 h 1648327"/>
              <a:gd name="connsiteX56" fmla="*/ 3573379 w 3801979"/>
              <a:gd name="connsiteY56" fmla="*/ 806116 h 1648327"/>
              <a:gd name="connsiteX57" fmla="*/ 3513221 w 3801979"/>
              <a:gd name="connsiteY57" fmla="*/ 938464 h 1648327"/>
              <a:gd name="connsiteX58" fmla="*/ 3441031 w 3801979"/>
              <a:gd name="connsiteY58" fmla="*/ 1034716 h 1648327"/>
              <a:gd name="connsiteX59" fmla="*/ 3416968 w 3801979"/>
              <a:gd name="connsiteY59" fmla="*/ 1070811 h 1648327"/>
              <a:gd name="connsiteX60" fmla="*/ 3380874 w 3801979"/>
              <a:gd name="connsiteY60" fmla="*/ 1130969 h 1648327"/>
              <a:gd name="connsiteX61" fmla="*/ 3332747 w 3801979"/>
              <a:gd name="connsiteY61" fmla="*/ 1179095 h 1648327"/>
              <a:gd name="connsiteX62" fmla="*/ 3272589 w 3801979"/>
              <a:gd name="connsiteY62" fmla="*/ 1239253 h 1648327"/>
              <a:gd name="connsiteX63" fmla="*/ 3224463 w 3801979"/>
              <a:gd name="connsiteY63" fmla="*/ 1311443 h 1648327"/>
              <a:gd name="connsiteX64" fmla="*/ 3212431 w 3801979"/>
              <a:gd name="connsiteY64" fmla="*/ 1347537 h 1648327"/>
              <a:gd name="connsiteX65" fmla="*/ 3176337 w 3801979"/>
              <a:gd name="connsiteY65" fmla="*/ 1383632 h 1648327"/>
              <a:gd name="connsiteX66" fmla="*/ 3080084 w 3801979"/>
              <a:gd name="connsiteY66" fmla="*/ 1528011 h 1648327"/>
              <a:gd name="connsiteX67" fmla="*/ 3043989 w 3801979"/>
              <a:gd name="connsiteY67" fmla="*/ 1540043 h 1648327"/>
              <a:gd name="connsiteX68" fmla="*/ 3007895 w 3801979"/>
              <a:gd name="connsiteY68" fmla="*/ 1576137 h 1648327"/>
              <a:gd name="connsiteX69" fmla="*/ 2995863 w 3801979"/>
              <a:gd name="connsiteY69" fmla="*/ 1648327 h 164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801979" h="1648327">
                <a:moveTo>
                  <a:pt x="2033337" y="1359569"/>
                </a:moveTo>
                <a:cubicBezTo>
                  <a:pt x="2001253" y="1371601"/>
                  <a:pt x="1970240" y="1387015"/>
                  <a:pt x="1937084" y="1395664"/>
                </a:cubicBezTo>
                <a:cubicBezTo>
                  <a:pt x="1869214" y="1413369"/>
                  <a:pt x="1729845" y="1440085"/>
                  <a:pt x="1648326" y="1443790"/>
                </a:cubicBezTo>
                <a:cubicBezTo>
                  <a:pt x="1508045" y="1450166"/>
                  <a:pt x="1367589" y="1451811"/>
                  <a:pt x="1227221" y="1455821"/>
                </a:cubicBezTo>
                <a:cubicBezTo>
                  <a:pt x="1191126" y="1463842"/>
                  <a:pt x="1154609" y="1470156"/>
                  <a:pt x="1118937" y="1479885"/>
                </a:cubicBezTo>
                <a:cubicBezTo>
                  <a:pt x="1066310" y="1494238"/>
                  <a:pt x="1015719" y="1515922"/>
                  <a:pt x="962526" y="1528011"/>
                </a:cubicBezTo>
                <a:cubicBezTo>
                  <a:pt x="927112" y="1536060"/>
                  <a:pt x="890337" y="1536032"/>
                  <a:pt x="854242" y="1540043"/>
                </a:cubicBezTo>
                <a:cubicBezTo>
                  <a:pt x="836541" y="1539362"/>
                  <a:pt x="543509" y="1537052"/>
                  <a:pt x="445168" y="1515979"/>
                </a:cubicBezTo>
                <a:cubicBezTo>
                  <a:pt x="420366" y="1510664"/>
                  <a:pt x="397042" y="1499937"/>
                  <a:pt x="372979" y="1491916"/>
                </a:cubicBezTo>
                <a:cubicBezTo>
                  <a:pt x="356937" y="1475874"/>
                  <a:pt x="342281" y="1458314"/>
                  <a:pt x="324852" y="1443790"/>
                </a:cubicBezTo>
                <a:cubicBezTo>
                  <a:pt x="294042" y="1418115"/>
                  <a:pt x="250846" y="1404970"/>
                  <a:pt x="228600" y="1371600"/>
                </a:cubicBezTo>
                <a:cubicBezTo>
                  <a:pt x="212558" y="1347537"/>
                  <a:pt x="200924" y="1319861"/>
                  <a:pt x="180474" y="1299411"/>
                </a:cubicBezTo>
                <a:cubicBezTo>
                  <a:pt x="156394" y="1275331"/>
                  <a:pt x="123718" y="1246058"/>
                  <a:pt x="108284" y="1215190"/>
                </a:cubicBezTo>
                <a:cubicBezTo>
                  <a:pt x="88967" y="1176555"/>
                  <a:pt x="79475" y="1133509"/>
                  <a:pt x="60158" y="1094874"/>
                </a:cubicBezTo>
                <a:lnTo>
                  <a:pt x="36095" y="1046748"/>
                </a:lnTo>
                <a:cubicBezTo>
                  <a:pt x="8788" y="910217"/>
                  <a:pt x="21950" y="966111"/>
                  <a:pt x="0" y="878306"/>
                </a:cubicBezTo>
                <a:cubicBezTo>
                  <a:pt x="8021" y="822159"/>
                  <a:pt x="8182" y="764313"/>
                  <a:pt x="24063" y="709864"/>
                </a:cubicBezTo>
                <a:cubicBezTo>
                  <a:pt x="51306" y="616458"/>
                  <a:pt x="76048" y="605364"/>
                  <a:pt x="120316" y="541421"/>
                </a:cubicBezTo>
                <a:cubicBezTo>
                  <a:pt x="145008" y="505754"/>
                  <a:pt x="156410" y="457200"/>
                  <a:pt x="192505" y="433137"/>
                </a:cubicBezTo>
                <a:cubicBezTo>
                  <a:pt x="216568" y="417095"/>
                  <a:pt x="242112" y="403078"/>
                  <a:pt x="264695" y="385011"/>
                </a:cubicBezTo>
                <a:cubicBezTo>
                  <a:pt x="284747" y="368969"/>
                  <a:pt x="302308" y="349182"/>
                  <a:pt x="324852" y="336885"/>
                </a:cubicBezTo>
                <a:cubicBezTo>
                  <a:pt x="347120" y="324739"/>
                  <a:pt x="373204" y="321489"/>
                  <a:pt x="397042" y="312821"/>
                </a:cubicBezTo>
                <a:cubicBezTo>
                  <a:pt x="414290" y="306549"/>
                  <a:pt x="468823" y="282374"/>
                  <a:pt x="493295" y="276727"/>
                </a:cubicBezTo>
                <a:cubicBezTo>
                  <a:pt x="533147" y="267531"/>
                  <a:pt x="573505" y="260685"/>
                  <a:pt x="613610" y="252664"/>
                </a:cubicBezTo>
                <a:cubicBezTo>
                  <a:pt x="697701" y="235846"/>
                  <a:pt x="653583" y="243996"/>
                  <a:pt x="745958" y="228600"/>
                </a:cubicBezTo>
                <a:cubicBezTo>
                  <a:pt x="870284" y="236621"/>
                  <a:pt x="995037" y="239622"/>
                  <a:pt x="1118937" y="252664"/>
                </a:cubicBezTo>
                <a:cubicBezTo>
                  <a:pt x="1147974" y="255721"/>
                  <a:pt x="1174833" y="269646"/>
                  <a:pt x="1203158" y="276727"/>
                </a:cubicBezTo>
                <a:cubicBezTo>
                  <a:pt x="1258477" y="290557"/>
                  <a:pt x="1351821" y="307392"/>
                  <a:pt x="1407695" y="324853"/>
                </a:cubicBezTo>
                <a:cubicBezTo>
                  <a:pt x="1440401" y="335074"/>
                  <a:pt x="1470286" y="354536"/>
                  <a:pt x="1503947" y="360948"/>
                </a:cubicBezTo>
                <a:cubicBezTo>
                  <a:pt x="1555314" y="370732"/>
                  <a:pt x="1608326" y="367776"/>
                  <a:pt x="1660358" y="372979"/>
                </a:cubicBezTo>
                <a:cubicBezTo>
                  <a:pt x="1737215" y="380665"/>
                  <a:pt x="1736680" y="384669"/>
                  <a:pt x="1804737" y="397043"/>
                </a:cubicBezTo>
                <a:cubicBezTo>
                  <a:pt x="1828738" y="401407"/>
                  <a:pt x="1852863" y="405064"/>
                  <a:pt x="1876926" y="409074"/>
                </a:cubicBezTo>
                <a:cubicBezTo>
                  <a:pt x="1981200" y="405064"/>
                  <a:pt x="2085613" y="403761"/>
                  <a:pt x="2189747" y="397043"/>
                </a:cubicBezTo>
                <a:cubicBezTo>
                  <a:pt x="2210154" y="395726"/>
                  <a:pt x="2229635" y="387714"/>
                  <a:pt x="2249905" y="385011"/>
                </a:cubicBezTo>
                <a:cubicBezTo>
                  <a:pt x="2289857" y="379684"/>
                  <a:pt x="2330269" y="378306"/>
                  <a:pt x="2370221" y="372979"/>
                </a:cubicBezTo>
                <a:cubicBezTo>
                  <a:pt x="2390491" y="370276"/>
                  <a:pt x="2410453" y="365546"/>
                  <a:pt x="2430379" y="360948"/>
                </a:cubicBezTo>
                <a:cubicBezTo>
                  <a:pt x="2474534" y="350759"/>
                  <a:pt x="2538684" y="331725"/>
                  <a:pt x="2586789" y="324853"/>
                </a:cubicBezTo>
                <a:cubicBezTo>
                  <a:pt x="2622741" y="319717"/>
                  <a:pt x="2659122" y="317957"/>
                  <a:pt x="2695074" y="312821"/>
                </a:cubicBezTo>
                <a:cubicBezTo>
                  <a:pt x="2715318" y="309929"/>
                  <a:pt x="2734961" y="303493"/>
                  <a:pt x="2755231" y="300790"/>
                </a:cubicBezTo>
                <a:cubicBezTo>
                  <a:pt x="2795183" y="295463"/>
                  <a:pt x="2835442" y="292769"/>
                  <a:pt x="2875547" y="288758"/>
                </a:cubicBezTo>
                <a:cubicBezTo>
                  <a:pt x="2891589" y="284748"/>
                  <a:pt x="2908191" y="282533"/>
                  <a:pt x="2923674" y="276727"/>
                </a:cubicBezTo>
                <a:cubicBezTo>
                  <a:pt x="2953359" y="265595"/>
                  <a:pt x="2982172" y="246973"/>
                  <a:pt x="3007895" y="228600"/>
                </a:cubicBezTo>
                <a:cubicBezTo>
                  <a:pt x="3024212" y="216945"/>
                  <a:pt x="3040930" y="205711"/>
                  <a:pt x="3056021" y="192506"/>
                </a:cubicBezTo>
                <a:cubicBezTo>
                  <a:pt x="3073095" y="177566"/>
                  <a:pt x="3086239" y="158308"/>
                  <a:pt x="3104147" y="144379"/>
                </a:cubicBezTo>
                <a:cubicBezTo>
                  <a:pt x="3122606" y="130022"/>
                  <a:pt x="3145276" y="121877"/>
                  <a:pt x="3164305" y="108285"/>
                </a:cubicBezTo>
                <a:cubicBezTo>
                  <a:pt x="3173536" y="101692"/>
                  <a:pt x="3179510" y="91307"/>
                  <a:pt x="3188368" y="84221"/>
                </a:cubicBezTo>
                <a:cubicBezTo>
                  <a:pt x="3202644" y="72800"/>
                  <a:pt x="3278817" y="26175"/>
                  <a:pt x="3284621" y="24064"/>
                </a:cubicBezTo>
                <a:cubicBezTo>
                  <a:pt x="3307547" y="15727"/>
                  <a:pt x="3332996" y="17324"/>
                  <a:pt x="3356810" y="12032"/>
                </a:cubicBezTo>
                <a:cubicBezTo>
                  <a:pt x="3369190" y="9281"/>
                  <a:pt x="3380873" y="4011"/>
                  <a:pt x="3392905" y="0"/>
                </a:cubicBezTo>
                <a:cubicBezTo>
                  <a:pt x="3469105" y="4011"/>
                  <a:pt x="3545486" y="5421"/>
                  <a:pt x="3621505" y="12032"/>
                </a:cubicBezTo>
                <a:cubicBezTo>
                  <a:pt x="3641939" y="13809"/>
                  <a:pt x="3684619" y="29060"/>
                  <a:pt x="3705726" y="36095"/>
                </a:cubicBezTo>
                <a:cubicBezTo>
                  <a:pt x="3742364" y="60520"/>
                  <a:pt x="3755530" y="63513"/>
                  <a:pt x="3777916" y="108285"/>
                </a:cubicBezTo>
                <a:cubicBezTo>
                  <a:pt x="3789259" y="130972"/>
                  <a:pt x="3801979" y="180474"/>
                  <a:pt x="3801979" y="180474"/>
                </a:cubicBezTo>
                <a:cubicBezTo>
                  <a:pt x="3797968" y="228600"/>
                  <a:pt x="3800423" y="277710"/>
                  <a:pt x="3789947" y="324853"/>
                </a:cubicBezTo>
                <a:cubicBezTo>
                  <a:pt x="3784111" y="351116"/>
                  <a:pt x="3764985" y="372551"/>
                  <a:pt x="3753852" y="397043"/>
                </a:cubicBezTo>
                <a:cubicBezTo>
                  <a:pt x="3724869" y="460806"/>
                  <a:pt x="3691779" y="523101"/>
                  <a:pt x="3669631" y="589548"/>
                </a:cubicBezTo>
                <a:cubicBezTo>
                  <a:pt x="3605990" y="780476"/>
                  <a:pt x="3667740" y="617395"/>
                  <a:pt x="3573379" y="806116"/>
                </a:cubicBezTo>
                <a:cubicBezTo>
                  <a:pt x="3565690" y="821494"/>
                  <a:pt x="3530113" y="913125"/>
                  <a:pt x="3513221" y="938464"/>
                </a:cubicBezTo>
                <a:cubicBezTo>
                  <a:pt x="3490975" y="971834"/>
                  <a:pt x="3463277" y="1001346"/>
                  <a:pt x="3441031" y="1034716"/>
                </a:cubicBezTo>
                <a:cubicBezTo>
                  <a:pt x="3433010" y="1046748"/>
                  <a:pt x="3424632" y="1058549"/>
                  <a:pt x="3416968" y="1070811"/>
                </a:cubicBezTo>
                <a:cubicBezTo>
                  <a:pt x="3404574" y="1090642"/>
                  <a:pt x="3395231" y="1112510"/>
                  <a:pt x="3380874" y="1130969"/>
                </a:cubicBezTo>
                <a:cubicBezTo>
                  <a:pt x="3366945" y="1148877"/>
                  <a:pt x="3347512" y="1161870"/>
                  <a:pt x="3332747" y="1179095"/>
                </a:cubicBezTo>
                <a:cubicBezTo>
                  <a:pt x="3279272" y="1241482"/>
                  <a:pt x="3342107" y="1192908"/>
                  <a:pt x="3272589" y="1239253"/>
                </a:cubicBezTo>
                <a:cubicBezTo>
                  <a:pt x="3256547" y="1263316"/>
                  <a:pt x="3233609" y="1284007"/>
                  <a:pt x="3224463" y="1311443"/>
                </a:cubicBezTo>
                <a:cubicBezTo>
                  <a:pt x="3220452" y="1323474"/>
                  <a:pt x="3219466" y="1336985"/>
                  <a:pt x="3212431" y="1347537"/>
                </a:cubicBezTo>
                <a:cubicBezTo>
                  <a:pt x="3202993" y="1361694"/>
                  <a:pt x="3186227" y="1369786"/>
                  <a:pt x="3176337" y="1383632"/>
                </a:cubicBezTo>
                <a:cubicBezTo>
                  <a:pt x="3145492" y="1426815"/>
                  <a:pt x="3138094" y="1508674"/>
                  <a:pt x="3080084" y="1528011"/>
                </a:cubicBezTo>
                <a:lnTo>
                  <a:pt x="3043989" y="1540043"/>
                </a:lnTo>
                <a:cubicBezTo>
                  <a:pt x="3031958" y="1552074"/>
                  <a:pt x="3017333" y="1561980"/>
                  <a:pt x="3007895" y="1576137"/>
                </a:cubicBezTo>
                <a:cubicBezTo>
                  <a:pt x="2992058" y="1599892"/>
                  <a:pt x="2995863" y="1622084"/>
                  <a:pt x="2995863" y="1648327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7" name="Povezovalnik: ukrivljeno 16">
            <a:extLst>
              <a:ext uri="{FF2B5EF4-FFF2-40B4-BE49-F238E27FC236}">
                <a16:creationId xmlns:a16="http://schemas.microsoft.com/office/drawing/2014/main" id="{472461D6-6B2F-4DA6-9D0C-6C786E8E4BC0}"/>
              </a:ext>
            </a:extLst>
          </p:cNvPr>
          <p:cNvCxnSpPr/>
          <p:nvPr/>
        </p:nvCxnSpPr>
        <p:spPr>
          <a:xfrm>
            <a:off x="914400" y="3037973"/>
            <a:ext cx="2406316" cy="1353553"/>
          </a:xfrm>
          <a:prstGeom prst="curvedConnector3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ročno: oblika 17">
            <a:extLst>
              <a:ext uri="{FF2B5EF4-FFF2-40B4-BE49-F238E27FC236}">
                <a16:creationId xmlns:a16="http://schemas.microsoft.com/office/drawing/2014/main" id="{1F62214A-826E-476A-93AF-700B66C7BE47}"/>
              </a:ext>
            </a:extLst>
          </p:cNvPr>
          <p:cNvSpPr/>
          <p:nvPr/>
        </p:nvSpPr>
        <p:spPr>
          <a:xfrm>
            <a:off x="10055916" y="2983362"/>
            <a:ext cx="783010" cy="2397230"/>
          </a:xfrm>
          <a:custGeom>
            <a:avLst/>
            <a:gdLst>
              <a:gd name="connsiteX0" fmla="*/ 783010 w 783010"/>
              <a:gd name="connsiteY0" fmla="*/ 1310909 h 2397230"/>
              <a:gd name="connsiteX1" fmla="*/ 61116 w 783010"/>
              <a:gd name="connsiteY1" fmla="*/ 23530 h 2397230"/>
              <a:gd name="connsiteX2" fmla="*/ 109242 w 783010"/>
              <a:gd name="connsiteY2" fmla="*/ 2297499 h 2397230"/>
              <a:gd name="connsiteX3" fmla="*/ 674726 w 783010"/>
              <a:gd name="connsiteY3" fmla="*/ 1972646 h 239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010" h="2397230">
                <a:moveTo>
                  <a:pt x="783010" y="1310909"/>
                </a:moveTo>
                <a:cubicBezTo>
                  <a:pt x="478210" y="585003"/>
                  <a:pt x="173411" y="-140902"/>
                  <a:pt x="61116" y="23530"/>
                </a:cubicBezTo>
                <a:cubicBezTo>
                  <a:pt x="-51179" y="187962"/>
                  <a:pt x="6974" y="1972646"/>
                  <a:pt x="109242" y="2297499"/>
                </a:cubicBezTo>
                <a:cubicBezTo>
                  <a:pt x="211510" y="2622352"/>
                  <a:pt x="550400" y="2056867"/>
                  <a:pt x="674726" y="197264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rostoročno: oblika 18">
            <a:extLst>
              <a:ext uri="{FF2B5EF4-FFF2-40B4-BE49-F238E27FC236}">
                <a16:creationId xmlns:a16="http://schemas.microsoft.com/office/drawing/2014/main" id="{09B80B8C-7641-4F0A-8299-C9A1E1796857}"/>
              </a:ext>
            </a:extLst>
          </p:cNvPr>
          <p:cNvSpPr/>
          <p:nvPr/>
        </p:nvSpPr>
        <p:spPr>
          <a:xfrm>
            <a:off x="9402680" y="522904"/>
            <a:ext cx="1552074" cy="1732547"/>
          </a:xfrm>
          <a:custGeom>
            <a:avLst/>
            <a:gdLst>
              <a:gd name="connsiteX0" fmla="*/ 0 w 1552074"/>
              <a:gd name="connsiteY0" fmla="*/ 938463 h 1732547"/>
              <a:gd name="connsiteX1" fmla="*/ 481263 w 1552074"/>
              <a:gd name="connsiteY1" fmla="*/ 0 h 1732547"/>
              <a:gd name="connsiteX2" fmla="*/ 866274 w 1552074"/>
              <a:gd name="connsiteY2" fmla="*/ 1732547 h 1732547"/>
              <a:gd name="connsiteX3" fmla="*/ 1552074 w 1552074"/>
              <a:gd name="connsiteY3" fmla="*/ 1540042 h 173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074" h="1732547">
                <a:moveTo>
                  <a:pt x="0" y="938463"/>
                </a:moveTo>
                <a:lnTo>
                  <a:pt x="481263" y="0"/>
                </a:lnTo>
                <a:lnTo>
                  <a:pt x="866274" y="1732547"/>
                </a:lnTo>
                <a:lnTo>
                  <a:pt x="1552074" y="1540042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rostoročno: oblika 19">
            <a:extLst>
              <a:ext uri="{FF2B5EF4-FFF2-40B4-BE49-F238E27FC236}">
                <a16:creationId xmlns:a16="http://schemas.microsoft.com/office/drawing/2014/main" id="{85C82562-9D60-493B-84B3-2584E46E4002}"/>
              </a:ext>
            </a:extLst>
          </p:cNvPr>
          <p:cNvSpPr/>
          <p:nvPr/>
        </p:nvSpPr>
        <p:spPr>
          <a:xfrm>
            <a:off x="4706353" y="4006518"/>
            <a:ext cx="2779294" cy="1696452"/>
          </a:xfrm>
          <a:custGeom>
            <a:avLst/>
            <a:gdLst>
              <a:gd name="connsiteX0" fmla="*/ 2779294 w 2779294"/>
              <a:gd name="connsiteY0" fmla="*/ 1552073 h 1696452"/>
              <a:gd name="connsiteX1" fmla="*/ 2189747 w 2779294"/>
              <a:gd name="connsiteY1" fmla="*/ 0 h 1696452"/>
              <a:gd name="connsiteX2" fmla="*/ 0 w 2779294"/>
              <a:gd name="connsiteY2" fmla="*/ 1696452 h 16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9294" h="1696452">
                <a:moveTo>
                  <a:pt x="2779294" y="1552073"/>
                </a:moveTo>
                <a:lnTo>
                  <a:pt x="2189747" y="0"/>
                </a:lnTo>
                <a:lnTo>
                  <a:pt x="0" y="1696452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AA09898B-CABC-4CAD-91AF-2F80E426DD44}"/>
              </a:ext>
            </a:extLst>
          </p:cNvPr>
          <p:cNvSpPr txBox="1"/>
          <p:nvPr/>
        </p:nvSpPr>
        <p:spPr>
          <a:xfrm>
            <a:off x="493295" y="5100206"/>
            <a:ext cx="277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Kakšne so rdeče črte?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AEEDF8AA-C30E-4CF8-BEB6-90989654C754}"/>
              </a:ext>
            </a:extLst>
          </p:cNvPr>
          <p:cNvSpPr txBox="1"/>
          <p:nvPr/>
        </p:nvSpPr>
        <p:spPr>
          <a:xfrm>
            <a:off x="493295" y="5472727"/>
            <a:ext cx="277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Kakšne so modre črte?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1B1D85A1-316B-4CE5-B1F4-01F061E583F8}"/>
              </a:ext>
            </a:extLst>
          </p:cNvPr>
          <p:cNvSpPr txBox="1"/>
          <p:nvPr/>
        </p:nvSpPr>
        <p:spPr>
          <a:xfrm>
            <a:off x="493295" y="5835680"/>
            <a:ext cx="277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Kakšne so zelene črte?</a:t>
            </a:r>
          </a:p>
        </p:txBody>
      </p:sp>
    </p:spTree>
    <p:extLst>
      <p:ext uri="{BB962C8B-B14F-4D97-AF65-F5344CB8AC3E}">
        <p14:creationId xmlns:p14="http://schemas.microsoft.com/office/powerpoint/2010/main" val="326086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D73F012-EF36-4125-B202-8A7392C089D4}"/>
              </a:ext>
            </a:extLst>
          </p:cNvPr>
          <p:cNvSpPr txBox="1"/>
          <p:nvPr/>
        </p:nvSpPr>
        <p:spPr>
          <a:xfrm>
            <a:off x="493295" y="5388601"/>
            <a:ext cx="277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Kakšne so oranžne črte?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49475BF-CD75-4EAC-881B-A689B2179C15}"/>
              </a:ext>
            </a:extLst>
          </p:cNvPr>
          <p:cNvSpPr txBox="1"/>
          <p:nvPr/>
        </p:nvSpPr>
        <p:spPr>
          <a:xfrm>
            <a:off x="493295" y="5757933"/>
            <a:ext cx="277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Kakšne so vijolične črte?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1E25C831-9756-4A4B-9FFA-21CC111F2B4E}"/>
              </a:ext>
            </a:extLst>
          </p:cNvPr>
          <p:cNvSpPr/>
          <p:nvPr/>
        </p:nvSpPr>
        <p:spPr>
          <a:xfrm>
            <a:off x="986589" y="577516"/>
            <a:ext cx="3043990" cy="193708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ostoročno: oblika 4">
            <a:extLst>
              <a:ext uri="{FF2B5EF4-FFF2-40B4-BE49-F238E27FC236}">
                <a16:creationId xmlns:a16="http://schemas.microsoft.com/office/drawing/2014/main" id="{613431ED-4205-47D1-AD0A-4E62BA3C7E4C}"/>
              </a:ext>
            </a:extLst>
          </p:cNvPr>
          <p:cNvSpPr/>
          <p:nvPr/>
        </p:nvSpPr>
        <p:spPr>
          <a:xfrm>
            <a:off x="7884696" y="1263316"/>
            <a:ext cx="3453063" cy="2261937"/>
          </a:xfrm>
          <a:custGeom>
            <a:avLst/>
            <a:gdLst>
              <a:gd name="connsiteX0" fmla="*/ 1022684 w 3453063"/>
              <a:gd name="connsiteY0" fmla="*/ 709863 h 2261937"/>
              <a:gd name="connsiteX1" fmla="*/ 0 w 3453063"/>
              <a:gd name="connsiteY1" fmla="*/ 0 h 2261937"/>
              <a:gd name="connsiteX2" fmla="*/ 2683042 w 3453063"/>
              <a:gd name="connsiteY2" fmla="*/ 144379 h 2261937"/>
              <a:gd name="connsiteX3" fmla="*/ 3453063 w 3453063"/>
              <a:gd name="connsiteY3" fmla="*/ 2261937 h 2261937"/>
              <a:gd name="connsiteX4" fmla="*/ 2478505 w 3453063"/>
              <a:gd name="connsiteY4" fmla="*/ 481263 h 2261937"/>
              <a:gd name="connsiteX5" fmla="*/ 1022684 w 3453063"/>
              <a:gd name="connsiteY5" fmla="*/ 709863 h 2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3063" h="2261937">
                <a:moveTo>
                  <a:pt x="1022684" y="709863"/>
                </a:moveTo>
                <a:lnTo>
                  <a:pt x="0" y="0"/>
                </a:lnTo>
                <a:lnTo>
                  <a:pt x="2683042" y="144379"/>
                </a:lnTo>
                <a:lnTo>
                  <a:pt x="3453063" y="2261937"/>
                </a:lnTo>
                <a:lnTo>
                  <a:pt x="2478505" y="481263"/>
                </a:lnTo>
                <a:lnTo>
                  <a:pt x="1022684" y="709863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ostoročno: oblika 5">
            <a:extLst>
              <a:ext uri="{FF2B5EF4-FFF2-40B4-BE49-F238E27FC236}">
                <a16:creationId xmlns:a16="http://schemas.microsoft.com/office/drawing/2014/main" id="{A66CBA20-408F-4C05-9196-D665D157FACF}"/>
              </a:ext>
            </a:extLst>
          </p:cNvPr>
          <p:cNvSpPr/>
          <p:nvPr/>
        </p:nvSpPr>
        <p:spPr>
          <a:xfrm>
            <a:off x="4030579" y="3696886"/>
            <a:ext cx="3684831" cy="2430379"/>
          </a:xfrm>
          <a:custGeom>
            <a:avLst/>
            <a:gdLst>
              <a:gd name="connsiteX0" fmla="*/ 2132757 w 3684831"/>
              <a:gd name="connsiteY0" fmla="*/ 2093495 h 2430379"/>
              <a:gd name="connsiteX1" fmla="*/ 2108694 w 3684831"/>
              <a:gd name="connsiteY1" fmla="*/ 2153653 h 2430379"/>
              <a:gd name="connsiteX2" fmla="*/ 2072599 w 3684831"/>
              <a:gd name="connsiteY2" fmla="*/ 2165684 h 2430379"/>
              <a:gd name="connsiteX3" fmla="*/ 2012441 w 3684831"/>
              <a:gd name="connsiteY3" fmla="*/ 2201779 h 2430379"/>
              <a:gd name="connsiteX4" fmla="*/ 1819936 w 3684831"/>
              <a:gd name="connsiteY4" fmla="*/ 2273969 h 2430379"/>
              <a:gd name="connsiteX5" fmla="*/ 1747747 w 3684831"/>
              <a:gd name="connsiteY5" fmla="*/ 2286000 h 2430379"/>
              <a:gd name="connsiteX6" fmla="*/ 1567273 w 3684831"/>
              <a:gd name="connsiteY6" fmla="*/ 2310063 h 2430379"/>
              <a:gd name="connsiteX7" fmla="*/ 1061947 w 3684831"/>
              <a:gd name="connsiteY7" fmla="*/ 2298032 h 2430379"/>
              <a:gd name="connsiteX8" fmla="*/ 893504 w 3684831"/>
              <a:gd name="connsiteY8" fmla="*/ 2273969 h 2430379"/>
              <a:gd name="connsiteX9" fmla="*/ 809283 w 3684831"/>
              <a:gd name="connsiteY9" fmla="*/ 2261937 h 2430379"/>
              <a:gd name="connsiteX10" fmla="*/ 713031 w 3684831"/>
              <a:gd name="connsiteY10" fmla="*/ 2225842 h 2430379"/>
              <a:gd name="connsiteX11" fmla="*/ 520525 w 3684831"/>
              <a:gd name="connsiteY11" fmla="*/ 2105527 h 2430379"/>
              <a:gd name="connsiteX12" fmla="*/ 400210 w 3684831"/>
              <a:gd name="connsiteY12" fmla="*/ 2045369 h 2430379"/>
              <a:gd name="connsiteX13" fmla="*/ 243799 w 3684831"/>
              <a:gd name="connsiteY13" fmla="*/ 1876927 h 2430379"/>
              <a:gd name="connsiteX14" fmla="*/ 159578 w 3684831"/>
              <a:gd name="connsiteY14" fmla="*/ 1804737 h 2430379"/>
              <a:gd name="connsiteX15" fmla="*/ 123483 w 3684831"/>
              <a:gd name="connsiteY15" fmla="*/ 1756611 h 2430379"/>
              <a:gd name="connsiteX16" fmla="*/ 87389 w 3684831"/>
              <a:gd name="connsiteY16" fmla="*/ 1720516 h 2430379"/>
              <a:gd name="connsiteX17" fmla="*/ 75357 w 3684831"/>
              <a:gd name="connsiteY17" fmla="*/ 1672390 h 2430379"/>
              <a:gd name="connsiteX18" fmla="*/ 15199 w 3684831"/>
              <a:gd name="connsiteY18" fmla="*/ 1600200 h 2430379"/>
              <a:gd name="connsiteX19" fmla="*/ 15199 w 3684831"/>
              <a:gd name="connsiteY19" fmla="*/ 1431758 h 2430379"/>
              <a:gd name="connsiteX20" fmla="*/ 39262 w 3684831"/>
              <a:gd name="connsiteY20" fmla="*/ 1383632 h 2430379"/>
              <a:gd name="connsiteX21" fmla="*/ 75357 w 3684831"/>
              <a:gd name="connsiteY21" fmla="*/ 1371600 h 2430379"/>
              <a:gd name="connsiteX22" fmla="*/ 183641 w 3684831"/>
              <a:gd name="connsiteY22" fmla="*/ 1335505 h 2430379"/>
              <a:gd name="connsiteX23" fmla="*/ 255831 w 3684831"/>
              <a:gd name="connsiteY23" fmla="*/ 1311442 h 2430379"/>
              <a:gd name="connsiteX24" fmla="*/ 291925 w 3684831"/>
              <a:gd name="connsiteY24" fmla="*/ 1299411 h 2430379"/>
              <a:gd name="connsiteX25" fmla="*/ 388178 w 3684831"/>
              <a:gd name="connsiteY25" fmla="*/ 1287379 h 2430379"/>
              <a:gd name="connsiteX26" fmla="*/ 628810 w 3684831"/>
              <a:gd name="connsiteY26" fmla="*/ 1299411 h 2430379"/>
              <a:gd name="connsiteX27" fmla="*/ 713031 w 3684831"/>
              <a:gd name="connsiteY27" fmla="*/ 1323474 h 2430379"/>
              <a:gd name="connsiteX28" fmla="*/ 1061947 w 3684831"/>
              <a:gd name="connsiteY28" fmla="*/ 1299411 h 2430379"/>
              <a:gd name="connsiteX29" fmla="*/ 1098041 w 3684831"/>
              <a:gd name="connsiteY29" fmla="*/ 1251284 h 2430379"/>
              <a:gd name="connsiteX30" fmla="*/ 1230389 w 3684831"/>
              <a:gd name="connsiteY30" fmla="*/ 1070811 h 2430379"/>
              <a:gd name="connsiteX31" fmla="*/ 1302578 w 3684831"/>
              <a:gd name="connsiteY31" fmla="*/ 926432 h 2430379"/>
              <a:gd name="connsiteX32" fmla="*/ 1326641 w 3684831"/>
              <a:gd name="connsiteY32" fmla="*/ 854242 h 2430379"/>
              <a:gd name="connsiteX33" fmla="*/ 1338673 w 3684831"/>
              <a:gd name="connsiteY33" fmla="*/ 806116 h 2430379"/>
              <a:gd name="connsiteX34" fmla="*/ 1374768 w 3684831"/>
              <a:gd name="connsiteY34" fmla="*/ 697832 h 2430379"/>
              <a:gd name="connsiteX35" fmla="*/ 1386799 w 3684831"/>
              <a:gd name="connsiteY35" fmla="*/ 661737 h 2430379"/>
              <a:gd name="connsiteX36" fmla="*/ 1398831 w 3684831"/>
              <a:gd name="connsiteY36" fmla="*/ 625642 h 2430379"/>
              <a:gd name="connsiteX37" fmla="*/ 1422894 w 3684831"/>
              <a:gd name="connsiteY37" fmla="*/ 541421 h 2430379"/>
              <a:gd name="connsiteX38" fmla="*/ 1446957 w 3684831"/>
              <a:gd name="connsiteY38" fmla="*/ 505327 h 2430379"/>
              <a:gd name="connsiteX39" fmla="*/ 1507115 w 3684831"/>
              <a:gd name="connsiteY39" fmla="*/ 421105 h 2430379"/>
              <a:gd name="connsiteX40" fmla="*/ 1555241 w 3684831"/>
              <a:gd name="connsiteY40" fmla="*/ 324853 h 2430379"/>
              <a:gd name="connsiteX41" fmla="*/ 1591336 w 3684831"/>
              <a:gd name="connsiteY41" fmla="*/ 288758 h 2430379"/>
              <a:gd name="connsiteX42" fmla="*/ 1615399 w 3684831"/>
              <a:gd name="connsiteY42" fmla="*/ 240632 h 2430379"/>
              <a:gd name="connsiteX43" fmla="*/ 1699620 w 3684831"/>
              <a:gd name="connsiteY43" fmla="*/ 168442 h 2430379"/>
              <a:gd name="connsiteX44" fmla="*/ 1735715 w 3684831"/>
              <a:gd name="connsiteY44" fmla="*/ 132348 h 2430379"/>
              <a:gd name="connsiteX45" fmla="*/ 1783841 w 3684831"/>
              <a:gd name="connsiteY45" fmla="*/ 108284 h 2430379"/>
              <a:gd name="connsiteX46" fmla="*/ 1819936 w 3684831"/>
              <a:gd name="connsiteY46" fmla="*/ 72190 h 2430379"/>
              <a:gd name="connsiteX47" fmla="*/ 1928220 w 3684831"/>
              <a:gd name="connsiteY47" fmla="*/ 36095 h 2430379"/>
              <a:gd name="connsiteX48" fmla="*/ 2048536 w 3684831"/>
              <a:gd name="connsiteY48" fmla="*/ 0 h 2430379"/>
              <a:gd name="connsiteX49" fmla="*/ 2265104 w 3684831"/>
              <a:gd name="connsiteY49" fmla="*/ 24063 h 2430379"/>
              <a:gd name="connsiteX50" fmla="*/ 2337294 w 3684831"/>
              <a:gd name="connsiteY50" fmla="*/ 48127 h 2430379"/>
              <a:gd name="connsiteX51" fmla="*/ 2397452 w 3684831"/>
              <a:gd name="connsiteY51" fmla="*/ 60158 h 2430379"/>
              <a:gd name="connsiteX52" fmla="*/ 2505736 w 3684831"/>
              <a:gd name="connsiteY52" fmla="*/ 120316 h 2430379"/>
              <a:gd name="connsiteX53" fmla="*/ 2541831 w 3684831"/>
              <a:gd name="connsiteY53" fmla="*/ 132348 h 2430379"/>
              <a:gd name="connsiteX54" fmla="*/ 2577925 w 3684831"/>
              <a:gd name="connsiteY54" fmla="*/ 156411 h 2430379"/>
              <a:gd name="connsiteX55" fmla="*/ 2626052 w 3684831"/>
              <a:gd name="connsiteY55" fmla="*/ 180474 h 2430379"/>
              <a:gd name="connsiteX56" fmla="*/ 2662147 w 3684831"/>
              <a:gd name="connsiteY56" fmla="*/ 252663 h 2430379"/>
              <a:gd name="connsiteX57" fmla="*/ 2601989 w 3684831"/>
              <a:gd name="connsiteY57" fmla="*/ 324853 h 2430379"/>
              <a:gd name="connsiteX58" fmla="*/ 2541831 w 3684831"/>
              <a:gd name="connsiteY58" fmla="*/ 372979 h 2430379"/>
              <a:gd name="connsiteX59" fmla="*/ 2493704 w 3684831"/>
              <a:gd name="connsiteY59" fmla="*/ 433137 h 2430379"/>
              <a:gd name="connsiteX60" fmla="*/ 2457610 w 3684831"/>
              <a:gd name="connsiteY60" fmla="*/ 481263 h 2430379"/>
              <a:gd name="connsiteX61" fmla="*/ 2433547 w 3684831"/>
              <a:gd name="connsiteY61" fmla="*/ 505327 h 2430379"/>
              <a:gd name="connsiteX62" fmla="*/ 2409483 w 3684831"/>
              <a:gd name="connsiteY62" fmla="*/ 553453 h 2430379"/>
              <a:gd name="connsiteX63" fmla="*/ 2397452 w 3684831"/>
              <a:gd name="connsiteY63" fmla="*/ 601579 h 2430379"/>
              <a:gd name="connsiteX64" fmla="*/ 2373389 w 3684831"/>
              <a:gd name="connsiteY64" fmla="*/ 649705 h 2430379"/>
              <a:gd name="connsiteX65" fmla="*/ 2361357 w 3684831"/>
              <a:gd name="connsiteY65" fmla="*/ 709863 h 2430379"/>
              <a:gd name="connsiteX66" fmla="*/ 2349325 w 3684831"/>
              <a:gd name="connsiteY66" fmla="*/ 757990 h 2430379"/>
              <a:gd name="connsiteX67" fmla="*/ 2373389 w 3684831"/>
              <a:gd name="connsiteY67" fmla="*/ 902369 h 2430379"/>
              <a:gd name="connsiteX68" fmla="*/ 2433547 w 3684831"/>
              <a:gd name="connsiteY68" fmla="*/ 974558 h 2430379"/>
              <a:gd name="connsiteX69" fmla="*/ 2505736 w 3684831"/>
              <a:gd name="connsiteY69" fmla="*/ 1046748 h 2430379"/>
              <a:gd name="connsiteX70" fmla="*/ 2589957 w 3684831"/>
              <a:gd name="connsiteY70" fmla="*/ 1118937 h 2430379"/>
              <a:gd name="connsiteX71" fmla="*/ 2674178 w 3684831"/>
              <a:gd name="connsiteY71" fmla="*/ 1130969 h 2430379"/>
              <a:gd name="connsiteX72" fmla="*/ 2722304 w 3684831"/>
              <a:gd name="connsiteY72" fmla="*/ 1143000 h 2430379"/>
              <a:gd name="connsiteX73" fmla="*/ 2890747 w 3684831"/>
              <a:gd name="connsiteY73" fmla="*/ 1130969 h 2430379"/>
              <a:gd name="connsiteX74" fmla="*/ 2974968 w 3684831"/>
              <a:gd name="connsiteY74" fmla="*/ 1106905 h 2430379"/>
              <a:gd name="connsiteX75" fmla="*/ 3119347 w 3684831"/>
              <a:gd name="connsiteY75" fmla="*/ 1082842 h 2430379"/>
              <a:gd name="connsiteX76" fmla="*/ 3323883 w 3684831"/>
              <a:gd name="connsiteY76" fmla="*/ 1094874 h 2430379"/>
              <a:gd name="connsiteX77" fmla="*/ 3372010 w 3684831"/>
              <a:gd name="connsiteY77" fmla="*/ 1118937 h 2430379"/>
              <a:gd name="connsiteX78" fmla="*/ 3408104 w 3684831"/>
              <a:gd name="connsiteY78" fmla="*/ 1130969 h 2430379"/>
              <a:gd name="connsiteX79" fmla="*/ 3432168 w 3684831"/>
              <a:gd name="connsiteY79" fmla="*/ 1167063 h 2430379"/>
              <a:gd name="connsiteX80" fmla="*/ 3468262 w 3684831"/>
              <a:gd name="connsiteY80" fmla="*/ 1191127 h 2430379"/>
              <a:gd name="connsiteX81" fmla="*/ 3492325 w 3684831"/>
              <a:gd name="connsiteY81" fmla="*/ 1239253 h 2430379"/>
              <a:gd name="connsiteX82" fmla="*/ 3516389 w 3684831"/>
              <a:gd name="connsiteY82" fmla="*/ 1263316 h 2430379"/>
              <a:gd name="connsiteX83" fmla="*/ 3564515 w 3684831"/>
              <a:gd name="connsiteY83" fmla="*/ 1335505 h 2430379"/>
              <a:gd name="connsiteX84" fmla="*/ 3612641 w 3684831"/>
              <a:gd name="connsiteY84" fmla="*/ 1455821 h 2430379"/>
              <a:gd name="connsiteX85" fmla="*/ 3648736 w 3684831"/>
              <a:gd name="connsiteY85" fmla="*/ 1503948 h 2430379"/>
              <a:gd name="connsiteX86" fmla="*/ 3660768 w 3684831"/>
              <a:gd name="connsiteY86" fmla="*/ 1564105 h 2430379"/>
              <a:gd name="connsiteX87" fmla="*/ 3672799 w 3684831"/>
              <a:gd name="connsiteY87" fmla="*/ 1612232 h 2430379"/>
              <a:gd name="connsiteX88" fmla="*/ 3684831 w 3684831"/>
              <a:gd name="connsiteY88" fmla="*/ 1684421 h 2430379"/>
              <a:gd name="connsiteX89" fmla="*/ 3672799 w 3684831"/>
              <a:gd name="connsiteY89" fmla="*/ 2033337 h 2430379"/>
              <a:gd name="connsiteX90" fmla="*/ 3648736 w 3684831"/>
              <a:gd name="connsiteY90" fmla="*/ 2153653 h 2430379"/>
              <a:gd name="connsiteX91" fmla="*/ 3636704 w 3684831"/>
              <a:gd name="connsiteY91" fmla="*/ 2213811 h 2430379"/>
              <a:gd name="connsiteX92" fmla="*/ 3624673 w 3684831"/>
              <a:gd name="connsiteY92" fmla="*/ 2261937 h 2430379"/>
              <a:gd name="connsiteX93" fmla="*/ 3588578 w 3684831"/>
              <a:gd name="connsiteY93" fmla="*/ 2370221 h 2430379"/>
              <a:gd name="connsiteX94" fmla="*/ 3540452 w 3684831"/>
              <a:gd name="connsiteY94" fmla="*/ 2406316 h 2430379"/>
              <a:gd name="connsiteX95" fmla="*/ 3480294 w 3684831"/>
              <a:gd name="connsiteY95" fmla="*/ 2418348 h 2430379"/>
              <a:gd name="connsiteX96" fmla="*/ 3444199 w 3684831"/>
              <a:gd name="connsiteY96" fmla="*/ 2430379 h 2430379"/>
              <a:gd name="connsiteX97" fmla="*/ 3203568 w 3684831"/>
              <a:gd name="connsiteY97" fmla="*/ 2394284 h 2430379"/>
              <a:gd name="connsiteX98" fmla="*/ 3155441 w 3684831"/>
              <a:gd name="connsiteY98" fmla="*/ 2358190 h 2430379"/>
              <a:gd name="connsiteX99" fmla="*/ 3131378 w 3684831"/>
              <a:gd name="connsiteY99" fmla="*/ 2322095 h 2430379"/>
              <a:gd name="connsiteX100" fmla="*/ 3059189 w 3684831"/>
              <a:gd name="connsiteY100" fmla="*/ 2213811 h 2430379"/>
              <a:gd name="connsiteX101" fmla="*/ 3047157 w 3684831"/>
              <a:gd name="connsiteY101" fmla="*/ 2177716 h 2430379"/>
              <a:gd name="connsiteX102" fmla="*/ 3035125 w 3684831"/>
              <a:gd name="connsiteY102" fmla="*/ 2117558 h 2430379"/>
              <a:gd name="connsiteX103" fmla="*/ 3023094 w 3684831"/>
              <a:gd name="connsiteY103" fmla="*/ 2033337 h 2430379"/>
              <a:gd name="connsiteX104" fmla="*/ 2999031 w 3684831"/>
              <a:gd name="connsiteY104" fmla="*/ 1961148 h 2430379"/>
              <a:gd name="connsiteX105" fmla="*/ 2974968 w 3684831"/>
              <a:gd name="connsiteY105" fmla="*/ 1864895 h 2430379"/>
              <a:gd name="connsiteX106" fmla="*/ 2962936 w 3684831"/>
              <a:gd name="connsiteY106" fmla="*/ 1756611 h 2430379"/>
              <a:gd name="connsiteX107" fmla="*/ 2950904 w 3684831"/>
              <a:gd name="connsiteY107" fmla="*/ 1636295 h 2430379"/>
              <a:gd name="connsiteX108" fmla="*/ 2938873 w 3684831"/>
              <a:gd name="connsiteY108" fmla="*/ 1564105 h 2430379"/>
              <a:gd name="connsiteX109" fmla="*/ 2926841 w 3684831"/>
              <a:gd name="connsiteY109" fmla="*/ 1528011 h 2430379"/>
              <a:gd name="connsiteX110" fmla="*/ 2806525 w 3684831"/>
              <a:gd name="connsiteY110" fmla="*/ 1467853 h 2430379"/>
              <a:gd name="connsiteX111" fmla="*/ 2746368 w 3684831"/>
              <a:gd name="connsiteY111" fmla="*/ 1455821 h 2430379"/>
              <a:gd name="connsiteX112" fmla="*/ 2517768 w 3684831"/>
              <a:gd name="connsiteY112" fmla="*/ 1467853 h 2430379"/>
              <a:gd name="connsiteX113" fmla="*/ 2433547 w 3684831"/>
              <a:gd name="connsiteY113" fmla="*/ 1564105 h 2430379"/>
              <a:gd name="connsiteX114" fmla="*/ 2361357 w 3684831"/>
              <a:gd name="connsiteY114" fmla="*/ 1708484 h 2430379"/>
              <a:gd name="connsiteX115" fmla="*/ 2325262 w 3684831"/>
              <a:gd name="connsiteY115" fmla="*/ 1732548 h 2430379"/>
              <a:gd name="connsiteX116" fmla="*/ 2301199 w 3684831"/>
              <a:gd name="connsiteY116" fmla="*/ 1768642 h 2430379"/>
              <a:gd name="connsiteX117" fmla="*/ 2265104 w 3684831"/>
              <a:gd name="connsiteY117" fmla="*/ 1792705 h 2430379"/>
              <a:gd name="connsiteX118" fmla="*/ 2241041 w 3684831"/>
              <a:gd name="connsiteY118" fmla="*/ 1816769 h 2430379"/>
              <a:gd name="connsiteX119" fmla="*/ 2192915 w 3684831"/>
              <a:gd name="connsiteY119" fmla="*/ 1925053 h 2430379"/>
              <a:gd name="connsiteX120" fmla="*/ 2156820 w 3684831"/>
              <a:gd name="connsiteY120" fmla="*/ 1949116 h 2430379"/>
              <a:gd name="connsiteX121" fmla="*/ 2132757 w 3684831"/>
              <a:gd name="connsiteY121" fmla="*/ 2093495 h 243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3684831" h="2430379">
                <a:moveTo>
                  <a:pt x="2132757" y="2093495"/>
                </a:moveTo>
                <a:cubicBezTo>
                  <a:pt x="2124736" y="2127585"/>
                  <a:pt x="2122520" y="2137062"/>
                  <a:pt x="2108694" y="2153653"/>
                </a:cubicBezTo>
                <a:cubicBezTo>
                  <a:pt x="2100575" y="2163396"/>
                  <a:pt x="2083943" y="2160012"/>
                  <a:pt x="2072599" y="2165684"/>
                </a:cubicBezTo>
                <a:cubicBezTo>
                  <a:pt x="2051683" y="2176142"/>
                  <a:pt x="2033632" y="2191890"/>
                  <a:pt x="2012441" y="2201779"/>
                </a:cubicBezTo>
                <a:cubicBezTo>
                  <a:pt x="1986976" y="2213663"/>
                  <a:pt x="1863575" y="2263059"/>
                  <a:pt x="1819936" y="2273969"/>
                </a:cubicBezTo>
                <a:cubicBezTo>
                  <a:pt x="1796269" y="2279886"/>
                  <a:pt x="1771858" y="2282291"/>
                  <a:pt x="1747747" y="2286000"/>
                </a:cubicBezTo>
                <a:cubicBezTo>
                  <a:pt x="1675769" y="2297073"/>
                  <a:pt x="1641210" y="2300821"/>
                  <a:pt x="1567273" y="2310063"/>
                </a:cubicBezTo>
                <a:cubicBezTo>
                  <a:pt x="1398831" y="2306053"/>
                  <a:pt x="1230195" y="2307045"/>
                  <a:pt x="1061947" y="2298032"/>
                </a:cubicBezTo>
                <a:cubicBezTo>
                  <a:pt x="1005311" y="2294998"/>
                  <a:pt x="949652" y="2281990"/>
                  <a:pt x="893504" y="2273969"/>
                </a:cubicBezTo>
                <a:lnTo>
                  <a:pt x="809283" y="2261937"/>
                </a:lnTo>
                <a:cubicBezTo>
                  <a:pt x="777199" y="2249905"/>
                  <a:pt x="743161" y="2242162"/>
                  <a:pt x="713031" y="2225842"/>
                </a:cubicBezTo>
                <a:cubicBezTo>
                  <a:pt x="646494" y="2189802"/>
                  <a:pt x="588207" y="2139368"/>
                  <a:pt x="520525" y="2105527"/>
                </a:cubicBezTo>
                <a:lnTo>
                  <a:pt x="400210" y="2045369"/>
                </a:lnTo>
                <a:cubicBezTo>
                  <a:pt x="338443" y="1974778"/>
                  <a:pt x="310324" y="1938334"/>
                  <a:pt x="243799" y="1876927"/>
                </a:cubicBezTo>
                <a:cubicBezTo>
                  <a:pt x="216629" y="1851847"/>
                  <a:pt x="185724" y="1830883"/>
                  <a:pt x="159578" y="1804737"/>
                </a:cubicBezTo>
                <a:cubicBezTo>
                  <a:pt x="145399" y="1790558"/>
                  <a:pt x="136533" y="1771836"/>
                  <a:pt x="123483" y="1756611"/>
                </a:cubicBezTo>
                <a:cubicBezTo>
                  <a:pt x="112410" y="1743692"/>
                  <a:pt x="99420" y="1732548"/>
                  <a:pt x="87389" y="1720516"/>
                </a:cubicBezTo>
                <a:cubicBezTo>
                  <a:pt x="83378" y="1704474"/>
                  <a:pt x="81871" y="1687589"/>
                  <a:pt x="75357" y="1672390"/>
                </a:cubicBezTo>
                <a:cubicBezTo>
                  <a:pt x="62793" y="1643075"/>
                  <a:pt x="36882" y="1621883"/>
                  <a:pt x="15199" y="1600200"/>
                </a:cubicBezTo>
                <a:cubicBezTo>
                  <a:pt x="-3154" y="1526784"/>
                  <a:pt x="-6894" y="1534860"/>
                  <a:pt x="15199" y="1431758"/>
                </a:cubicBezTo>
                <a:cubicBezTo>
                  <a:pt x="18957" y="1414221"/>
                  <a:pt x="26580" y="1396314"/>
                  <a:pt x="39262" y="1383632"/>
                </a:cubicBezTo>
                <a:cubicBezTo>
                  <a:pt x="48230" y="1374664"/>
                  <a:pt x="63700" y="1376596"/>
                  <a:pt x="75357" y="1371600"/>
                </a:cubicBezTo>
                <a:cubicBezTo>
                  <a:pt x="204030" y="1316454"/>
                  <a:pt x="34912" y="1376068"/>
                  <a:pt x="183641" y="1335505"/>
                </a:cubicBezTo>
                <a:cubicBezTo>
                  <a:pt x="208112" y="1328831"/>
                  <a:pt x="231768" y="1319463"/>
                  <a:pt x="255831" y="1311442"/>
                </a:cubicBezTo>
                <a:cubicBezTo>
                  <a:pt x="267862" y="1307432"/>
                  <a:pt x="279341" y="1300984"/>
                  <a:pt x="291925" y="1299411"/>
                </a:cubicBezTo>
                <a:lnTo>
                  <a:pt x="388178" y="1287379"/>
                </a:lnTo>
                <a:cubicBezTo>
                  <a:pt x="468389" y="1291390"/>
                  <a:pt x="548777" y="1292742"/>
                  <a:pt x="628810" y="1299411"/>
                </a:cubicBezTo>
                <a:cubicBezTo>
                  <a:pt x="648957" y="1301090"/>
                  <a:pt x="692145" y="1316512"/>
                  <a:pt x="713031" y="1323474"/>
                </a:cubicBezTo>
                <a:cubicBezTo>
                  <a:pt x="829336" y="1315453"/>
                  <a:pt x="947362" y="1320896"/>
                  <a:pt x="1061947" y="1299411"/>
                </a:cubicBezTo>
                <a:cubicBezTo>
                  <a:pt x="1081656" y="1295715"/>
                  <a:pt x="1084991" y="1266509"/>
                  <a:pt x="1098041" y="1251284"/>
                </a:cubicBezTo>
                <a:cubicBezTo>
                  <a:pt x="1171783" y="1165251"/>
                  <a:pt x="1135757" y="1260077"/>
                  <a:pt x="1230389" y="1070811"/>
                </a:cubicBezTo>
                <a:cubicBezTo>
                  <a:pt x="1254452" y="1022685"/>
                  <a:pt x="1285563" y="977478"/>
                  <a:pt x="1302578" y="926432"/>
                </a:cubicBezTo>
                <a:cubicBezTo>
                  <a:pt x="1310599" y="902369"/>
                  <a:pt x="1319352" y="878537"/>
                  <a:pt x="1326641" y="854242"/>
                </a:cubicBezTo>
                <a:cubicBezTo>
                  <a:pt x="1331393" y="838404"/>
                  <a:pt x="1333810" y="821921"/>
                  <a:pt x="1338673" y="806116"/>
                </a:cubicBezTo>
                <a:cubicBezTo>
                  <a:pt x="1349862" y="769751"/>
                  <a:pt x="1362737" y="733927"/>
                  <a:pt x="1374768" y="697832"/>
                </a:cubicBezTo>
                <a:lnTo>
                  <a:pt x="1386799" y="661737"/>
                </a:lnTo>
                <a:cubicBezTo>
                  <a:pt x="1390810" y="649705"/>
                  <a:pt x="1395755" y="637946"/>
                  <a:pt x="1398831" y="625642"/>
                </a:cubicBezTo>
                <a:cubicBezTo>
                  <a:pt x="1402687" y="610218"/>
                  <a:pt x="1414262" y="558685"/>
                  <a:pt x="1422894" y="541421"/>
                </a:cubicBezTo>
                <a:cubicBezTo>
                  <a:pt x="1429361" y="528488"/>
                  <a:pt x="1439783" y="517882"/>
                  <a:pt x="1446957" y="505327"/>
                </a:cubicBezTo>
                <a:cubicBezTo>
                  <a:pt x="1489188" y="431422"/>
                  <a:pt x="1448321" y="479899"/>
                  <a:pt x="1507115" y="421105"/>
                </a:cubicBezTo>
                <a:cubicBezTo>
                  <a:pt x="1521919" y="376696"/>
                  <a:pt x="1521147" y="370312"/>
                  <a:pt x="1555241" y="324853"/>
                </a:cubicBezTo>
                <a:cubicBezTo>
                  <a:pt x="1565450" y="311241"/>
                  <a:pt x="1581446" y="302604"/>
                  <a:pt x="1591336" y="288758"/>
                </a:cubicBezTo>
                <a:cubicBezTo>
                  <a:pt x="1601761" y="274163"/>
                  <a:pt x="1604974" y="255227"/>
                  <a:pt x="1615399" y="240632"/>
                </a:cubicBezTo>
                <a:cubicBezTo>
                  <a:pt x="1638968" y="207636"/>
                  <a:pt x="1669355" y="194384"/>
                  <a:pt x="1699620" y="168442"/>
                </a:cubicBezTo>
                <a:cubicBezTo>
                  <a:pt x="1712539" y="157369"/>
                  <a:pt x="1721869" y="142238"/>
                  <a:pt x="1735715" y="132348"/>
                </a:cubicBezTo>
                <a:cubicBezTo>
                  <a:pt x="1750310" y="121923"/>
                  <a:pt x="1769246" y="118709"/>
                  <a:pt x="1783841" y="108284"/>
                </a:cubicBezTo>
                <a:cubicBezTo>
                  <a:pt x="1797687" y="98394"/>
                  <a:pt x="1805507" y="81208"/>
                  <a:pt x="1819936" y="72190"/>
                </a:cubicBezTo>
                <a:cubicBezTo>
                  <a:pt x="1862972" y="45293"/>
                  <a:pt x="1884006" y="50833"/>
                  <a:pt x="1928220" y="36095"/>
                </a:cubicBezTo>
                <a:cubicBezTo>
                  <a:pt x="2046935" y="-3477"/>
                  <a:pt x="1929733" y="23761"/>
                  <a:pt x="2048536" y="0"/>
                </a:cubicBezTo>
                <a:cubicBezTo>
                  <a:pt x="2120725" y="8021"/>
                  <a:pt x="2193459" y="12122"/>
                  <a:pt x="2265104" y="24063"/>
                </a:cubicBezTo>
                <a:cubicBezTo>
                  <a:pt x="2290124" y="28233"/>
                  <a:pt x="2312823" y="41453"/>
                  <a:pt x="2337294" y="48127"/>
                </a:cubicBezTo>
                <a:cubicBezTo>
                  <a:pt x="2357023" y="53508"/>
                  <a:pt x="2377399" y="56148"/>
                  <a:pt x="2397452" y="60158"/>
                </a:cubicBezTo>
                <a:cubicBezTo>
                  <a:pt x="2549601" y="121017"/>
                  <a:pt x="2372207" y="44013"/>
                  <a:pt x="2505736" y="120316"/>
                </a:cubicBezTo>
                <a:cubicBezTo>
                  <a:pt x="2516747" y="126608"/>
                  <a:pt x="2530487" y="126676"/>
                  <a:pt x="2541831" y="132348"/>
                </a:cubicBezTo>
                <a:cubicBezTo>
                  <a:pt x="2554764" y="138815"/>
                  <a:pt x="2565370" y="149237"/>
                  <a:pt x="2577925" y="156411"/>
                </a:cubicBezTo>
                <a:cubicBezTo>
                  <a:pt x="2593498" y="165310"/>
                  <a:pt x="2610010" y="172453"/>
                  <a:pt x="2626052" y="180474"/>
                </a:cubicBezTo>
                <a:cubicBezTo>
                  <a:pt x="2638217" y="198722"/>
                  <a:pt x="2662147" y="227759"/>
                  <a:pt x="2662147" y="252663"/>
                </a:cubicBezTo>
                <a:cubicBezTo>
                  <a:pt x="2662147" y="295541"/>
                  <a:pt x="2631210" y="300502"/>
                  <a:pt x="2601989" y="324853"/>
                </a:cubicBezTo>
                <a:cubicBezTo>
                  <a:pt x="2533416" y="381997"/>
                  <a:pt x="2631066" y="313488"/>
                  <a:pt x="2541831" y="372979"/>
                </a:cubicBezTo>
                <a:cubicBezTo>
                  <a:pt x="2482334" y="462225"/>
                  <a:pt x="2550854" y="364558"/>
                  <a:pt x="2493704" y="433137"/>
                </a:cubicBezTo>
                <a:cubicBezTo>
                  <a:pt x="2480867" y="448542"/>
                  <a:pt x="2470447" y="465858"/>
                  <a:pt x="2457610" y="481263"/>
                </a:cubicBezTo>
                <a:cubicBezTo>
                  <a:pt x="2450348" y="489978"/>
                  <a:pt x="2439839" y="495889"/>
                  <a:pt x="2433547" y="505327"/>
                </a:cubicBezTo>
                <a:cubicBezTo>
                  <a:pt x="2423598" y="520250"/>
                  <a:pt x="2417504" y="537411"/>
                  <a:pt x="2409483" y="553453"/>
                </a:cubicBezTo>
                <a:cubicBezTo>
                  <a:pt x="2405473" y="569495"/>
                  <a:pt x="2403258" y="586096"/>
                  <a:pt x="2397452" y="601579"/>
                </a:cubicBezTo>
                <a:cubicBezTo>
                  <a:pt x="2391155" y="618373"/>
                  <a:pt x="2379061" y="632690"/>
                  <a:pt x="2373389" y="649705"/>
                </a:cubicBezTo>
                <a:cubicBezTo>
                  <a:pt x="2366922" y="669105"/>
                  <a:pt x="2365793" y="689900"/>
                  <a:pt x="2361357" y="709863"/>
                </a:cubicBezTo>
                <a:cubicBezTo>
                  <a:pt x="2357770" y="726005"/>
                  <a:pt x="2353336" y="741948"/>
                  <a:pt x="2349325" y="757990"/>
                </a:cubicBezTo>
                <a:cubicBezTo>
                  <a:pt x="2351978" y="779215"/>
                  <a:pt x="2359360" y="869635"/>
                  <a:pt x="2373389" y="902369"/>
                </a:cubicBezTo>
                <a:cubicBezTo>
                  <a:pt x="2389203" y="939269"/>
                  <a:pt x="2408040" y="943950"/>
                  <a:pt x="2433547" y="974558"/>
                </a:cubicBezTo>
                <a:cubicBezTo>
                  <a:pt x="2512971" y="1069867"/>
                  <a:pt x="2384695" y="943000"/>
                  <a:pt x="2505736" y="1046748"/>
                </a:cubicBezTo>
                <a:cubicBezTo>
                  <a:pt x="2529547" y="1067158"/>
                  <a:pt x="2559406" y="1107827"/>
                  <a:pt x="2589957" y="1118937"/>
                </a:cubicBezTo>
                <a:cubicBezTo>
                  <a:pt x="2616608" y="1128629"/>
                  <a:pt x="2646277" y="1125896"/>
                  <a:pt x="2674178" y="1130969"/>
                </a:cubicBezTo>
                <a:cubicBezTo>
                  <a:pt x="2690447" y="1133927"/>
                  <a:pt x="2706262" y="1138990"/>
                  <a:pt x="2722304" y="1143000"/>
                </a:cubicBezTo>
                <a:cubicBezTo>
                  <a:pt x="2778452" y="1138990"/>
                  <a:pt x="2834801" y="1137185"/>
                  <a:pt x="2890747" y="1130969"/>
                </a:cubicBezTo>
                <a:cubicBezTo>
                  <a:pt x="2958026" y="1123494"/>
                  <a:pt x="2917933" y="1118312"/>
                  <a:pt x="2974968" y="1106905"/>
                </a:cubicBezTo>
                <a:cubicBezTo>
                  <a:pt x="3022811" y="1097336"/>
                  <a:pt x="3119347" y="1082842"/>
                  <a:pt x="3119347" y="1082842"/>
                </a:cubicBezTo>
                <a:cubicBezTo>
                  <a:pt x="3187526" y="1086853"/>
                  <a:pt x="3256273" y="1085215"/>
                  <a:pt x="3323883" y="1094874"/>
                </a:cubicBezTo>
                <a:cubicBezTo>
                  <a:pt x="3341639" y="1097411"/>
                  <a:pt x="3355524" y="1111872"/>
                  <a:pt x="3372010" y="1118937"/>
                </a:cubicBezTo>
                <a:cubicBezTo>
                  <a:pt x="3383667" y="1123933"/>
                  <a:pt x="3396073" y="1126958"/>
                  <a:pt x="3408104" y="1130969"/>
                </a:cubicBezTo>
                <a:cubicBezTo>
                  <a:pt x="3416125" y="1143000"/>
                  <a:pt x="3421943" y="1156838"/>
                  <a:pt x="3432168" y="1167063"/>
                </a:cubicBezTo>
                <a:cubicBezTo>
                  <a:pt x="3442393" y="1177288"/>
                  <a:pt x="3459005" y="1180018"/>
                  <a:pt x="3468262" y="1191127"/>
                </a:cubicBezTo>
                <a:cubicBezTo>
                  <a:pt x="3479744" y="1204906"/>
                  <a:pt x="3482376" y="1224330"/>
                  <a:pt x="3492325" y="1239253"/>
                </a:cubicBezTo>
                <a:cubicBezTo>
                  <a:pt x="3498617" y="1248691"/>
                  <a:pt x="3509583" y="1254241"/>
                  <a:pt x="3516389" y="1263316"/>
                </a:cubicBezTo>
                <a:cubicBezTo>
                  <a:pt x="3533741" y="1286452"/>
                  <a:pt x="3564515" y="1335505"/>
                  <a:pt x="3564515" y="1335505"/>
                </a:cubicBezTo>
                <a:cubicBezTo>
                  <a:pt x="3579944" y="1381791"/>
                  <a:pt x="3587350" y="1415356"/>
                  <a:pt x="3612641" y="1455821"/>
                </a:cubicBezTo>
                <a:cubicBezTo>
                  <a:pt x="3623269" y="1472826"/>
                  <a:pt x="3636704" y="1487906"/>
                  <a:pt x="3648736" y="1503948"/>
                </a:cubicBezTo>
                <a:cubicBezTo>
                  <a:pt x="3652747" y="1524000"/>
                  <a:pt x="3656332" y="1544142"/>
                  <a:pt x="3660768" y="1564105"/>
                </a:cubicBezTo>
                <a:cubicBezTo>
                  <a:pt x="3664355" y="1580247"/>
                  <a:pt x="3669556" y="1596017"/>
                  <a:pt x="3672799" y="1612232"/>
                </a:cubicBezTo>
                <a:cubicBezTo>
                  <a:pt x="3677583" y="1636153"/>
                  <a:pt x="3680820" y="1660358"/>
                  <a:pt x="3684831" y="1684421"/>
                </a:cubicBezTo>
                <a:cubicBezTo>
                  <a:pt x="3680820" y="1800726"/>
                  <a:pt x="3679438" y="1917152"/>
                  <a:pt x="3672799" y="2033337"/>
                </a:cubicBezTo>
                <a:cubicBezTo>
                  <a:pt x="3670078" y="2080952"/>
                  <a:pt x="3658532" y="2109574"/>
                  <a:pt x="3648736" y="2153653"/>
                </a:cubicBezTo>
                <a:cubicBezTo>
                  <a:pt x="3644300" y="2173616"/>
                  <a:pt x="3641140" y="2193848"/>
                  <a:pt x="3636704" y="2213811"/>
                </a:cubicBezTo>
                <a:cubicBezTo>
                  <a:pt x="3633117" y="2229953"/>
                  <a:pt x="3627916" y="2245722"/>
                  <a:pt x="3624673" y="2261937"/>
                </a:cubicBezTo>
                <a:cubicBezTo>
                  <a:pt x="3614590" y="2312352"/>
                  <a:pt x="3623609" y="2335190"/>
                  <a:pt x="3588578" y="2370221"/>
                </a:cubicBezTo>
                <a:cubicBezTo>
                  <a:pt x="3574399" y="2384400"/>
                  <a:pt x="3558776" y="2398172"/>
                  <a:pt x="3540452" y="2406316"/>
                </a:cubicBezTo>
                <a:cubicBezTo>
                  <a:pt x="3521765" y="2414622"/>
                  <a:pt x="3500133" y="2413388"/>
                  <a:pt x="3480294" y="2418348"/>
                </a:cubicBezTo>
                <a:cubicBezTo>
                  <a:pt x="3467990" y="2421424"/>
                  <a:pt x="3456231" y="2426369"/>
                  <a:pt x="3444199" y="2430379"/>
                </a:cubicBezTo>
                <a:cubicBezTo>
                  <a:pt x="3358836" y="2424282"/>
                  <a:pt x="3280322" y="2432661"/>
                  <a:pt x="3203568" y="2394284"/>
                </a:cubicBezTo>
                <a:cubicBezTo>
                  <a:pt x="3185632" y="2385316"/>
                  <a:pt x="3171483" y="2370221"/>
                  <a:pt x="3155441" y="2358190"/>
                </a:cubicBezTo>
                <a:cubicBezTo>
                  <a:pt x="3147420" y="2346158"/>
                  <a:pt x="3139783" y="2333862"/>
                  <a:pt x="3131378" y="2322095"/>
                </a:cubicBezTo>
                <a:cubicBezTo>
                  <a:pt x="3097789" y="2275070"/>
                  <a:pt x="3086315" y="2268063"/>
                  <a:pt x="3059189" y="2213811"/>
                </a:cubicBezTo>
                <a:cubicBezTo>
                  <a:pt x="3053517" y="2202467"/>
                  <a:pt x="3050233" y="2190020"/>
                  <a:pt x="3047157" y="2177716"/>
                </a:cubicBezTo>
                <a:cubicBezTo>
                  <a:pt x="3042197" y="2157877"/>
                  <a:pt x="3038487" y="2137730"/>
                  <a:pt x="3035125" y="2117558"/>
                </a:cubicBezTo>
                <a:cubicBezTo>
                  <a:pt x="3030463" y="2089585"/>
                  <a:pt x="3029471" y="2060969"/>
                  <a:pt x="3023094" y="2033337"/>
                </a:cubicBezTo>
                <a:cubicBezTo>
                  <a:pt x="3017391" y="2008622"/>
                  <a:pt x="3004006" y="1986020"/>
                  <a:pt x="2999031" y="1961148"/>
                </a:cubicBezTo>
                <a:cubicBezTo>
                  <a:pt x="2984512" y="1888554"/>
                  <a:pt x="2993465" y="1920391"/>
                  <a:pt x="2974968" y="1864895"/>
                </a:cubicBezTo>
                <a:cubicBezTo>
                  <a:pt x="2970957" y="1828800"/>
                  <a:pt x="2966738" y="1792728"/>
                  <a:pt x="2962936" y="1756611"/>
                </a:cubicBezTo>
                <a:cubicBezTo>
                  <a:pt x="2958716" y="1716527"/>
                  <a:pt x="2955903" y="1676289"/>
                  <a:pt x="2950904" y="1636295"/>
                </a:cubicBezTo>
                <a:cubicBezTo>
                  <a:pt x="2947878" y="1612088"/>
                  <a:pt x="2944165" y="1587919"/>
                  <a:pt x="2938873" y="1564105"/>
                </a:cubicBezTo>
                <a:cubicBezTo>
                  <a:pt x="2936122" y="1551725"/>
                  <a:pt x="2935809" y="1536979"/>
                  <a:pt x="2926841" y="1528011"/>
                </a:cubicBezTo>
                <a:cubicBezTo>
                  <a:pt x="2882483" y="1483653"/>
                  <a:pt x="2858929" y="1479498"/>
                  <a:pt x="2806525" y="1467853"/>
                </a:cubicBezTo>
                <a:cubicBezTo>
                  <a:pt x="2786562" y="1463417"/>
                  <a:pt x="2766420" y="1459832"/>
                  <a:pt x="2746368" y="1455821"/>
                </a:cubicBezTo>
                <a:cubicBezTo>
                  <a:pt x="2670168" y="1459832"/>
                  <a:pt x="2593374" y="1457543"/>
                  <a:pt x="2517768" y="1467853"/>
                </a:cubicBezTo>
                <a:cubicBezTo>
                  <a:pt x="2483455" y="1472532"/>
                  <a:pt x="2438004" y="1550735"/>
                  <a:pt x="2433547" y="1564105"/>
                </a:cubicBezTo>
                <a:cubicBezTo>
                  <a:pt x="2419820" y="1605284"/>
                  <a:pt x="2401340" y="1681828"/>
                  <a:pt x="2361357" y="1708484"/>
                </a:cubicBezTo>
                <a:lnTo>
                  <a:pt x="2325262" y="1732548"/>
                </a:lnTo>
                <a:cubicBezTo>
                  <a:pt x="2317241" y="1744579"/>
                  <a:pt x="2311424" y="1758417"/>
                  <a:pt x="2301199" y="1768642"/>
                </a:cubicBezTo>
                <a:cubicBezTo>
                  <a:pt x="2290974" y="1778867"/>
                  <a:pt x="2276395" y="1783672"/>
                  <a:pt x="2265104" y="1792705"/>
                </a:cubicBezTo>
                <a:cubicBezTo>
                  <a:pt x="2256246" y="1799791"/>
                  <a:pt x="2249062" y="1808748"/>
                  <a:pt x="2241041" y="1816769"/>
                </a:cubicBezTo>
                <a:cubicBezTo>
                  <a:pt x="2229128" y="1852508"/>
                  <a:pt x="2221514" y="1896454"/>
                  <a:pt x="2192915" y="1925053"/>
                </a:cubicBezTo>
                <a:cubicBezTo>
                  <a:pt x="2182690" y="1935278"/>
                  <a:pt x="2168852" y="1941095"/>
                  <a:pt x="2156820" y="1949116"/>
                </a:cubicBezTo>
                <a:cubicBezTo>
                  <a:pt x="2135912" y="2011844"/>
                  <a:pt x="2140778" y="2059405"/>
                  <a:pt x="2132757" y="2093495"/>
                </a:cubicBez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ostoročno: oblika 6">
            <a:extLst>
              <a:ext uri="{FF2B5EF4-FFF2-40B4-BE49-F238E27FC236}">
                <a16:creationId xmlns:a16="http://schemas.microsoft.com/office/drawing/2014/main" id="{B85D2F4B-03E1-42C1-91A1-D0F9D7A505B0}"/>
              </a:ext>
            </a:extLst>
          </p:cNvPr>
          <p:cNvSpPr/>
          <p:nvPr/>
        </p:nvSpPr>
        <p:spPr>
          <a:xfrm>
            <a:off x="4840707" y="553453"/>
            <a:ext cx="3320716" cy="3092116"/>
          </a:xfrm>
          <a:custGeom>
            <a:avLst/>
            <a:gdLst>
              <a:gd name="connsiteX0" fmla="*/ 1419726 w 3320716"/>
              <a:gd name="connsiteY0" fmla="*/ 1467853 h 3092116"/>
              <a:gd name="connsiteX1" fmla="*/ 0 w 3320716"/>
              <a:gd name="connsiteY1" fmla="*/ 2358190 h 3092116"/>
              <a:gd name="connsiteX2" fmla="*/ 2213810 w 3320716"/>
              <a:gd name="connsiteY2" fmla="*/ 1997243 h 3092116"/>
              <a:gd name="connsiteX3" fmla="*/ 3320716 w 3320716"/>
              <a:gd name="connsiteY3" fmla="*/ 3092116 h 3092116"/>
              <a:gd name="connsiteX4" fmla="*/ 1588168 w 3320716"/>
              <a:gd name="connsiteY4" fmla="*/ 0 h 3092116"/>
              <a:gd name="connsiteX5" fmla="*/ 336884 w 3320716"/>
              <a:gd name="connsiteY5" fmla="*/ 433137 h 309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0716" h="3092116">
                <a:moveTo>
                  <a:pt x="1419726" y="1467853"/>
                </a:moveTo>
                <a:lnTo>
                  <a:pt x="0" y="2358190"/>
                </a:lnTo>
                <a:lnTo>
                  <a:pt x="2213810" y="1997243"/>
                </a:lnTo>
                <a:lnTo>
                  <a:pt x="3320716" y="3092116"/>
                </a:lnTo>
                <a:lnTo>
                  <a:pt x="1588168" y="0"/>
                </a:lnTo>
                <a:lnTo>
                  <a:pt x="336884" y="433137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37F70FBD-F769-4EA2-A41A-6BD72F39C9A8}"/>
              </a:ext>
            </a:extLst>
          </p:cNvPr>
          <p:cNvSpPr/>
          <p:nvPr/>
        </p:nvSpPr>
        <p:spPr>
          <a:xfrm>
            <a:off x="986589" y="3076259"/>
            <a:ext cx="3152274" cy="1864895"/>
          </a:xfrm>
          <a:custGeom>
            <a:avLst/>
            <a:gdLst>
              <a:gd name="connsiteX0" fmla="*/ 914400 w 3152274"/>
              <a:gd name="connsiteY0" fmla="*/ 1251284 h 1864895"/>
              <a:gd name="connsiteX1" fmla="*/ 709863 w 3152274"/>
              <a:gd name="connsiteY1" fmla="*/ 1239253 h 1864895"/>
              <a:gd name="connsiteX2" fmla="*/ 529390 w 3152274"/>
              <a:gd name="connsiteY2" fmla="*/ 1191127 h 1864895"/>
              <a:gd name="connsiteX3" fmla="*/ 348916 w 3152274"/>
              <a:gd name="connsiteY3" fmla="*/ 1155032 h 1864895"/>
              <a:gd name="connsiteX4" fmla="*/ 288758 w 3152274"/>
              <a:gd name="connsiteY4" fmla="*/ 1130969 h 1864895"/>
              <a:gd name="connsiteX5" fmla="*/ 240632 w 3152274"/>
              <a:gd name="connsiteY5" fmla="*/ 1082842 h 1864895"/>
              <a:gd name="connsiteX6" fmla="*/ 120316 w 3152274"/>
              <a:gd name="connsiteY6" fmla="*/ 974558 h 1864895"/>
              <a:gd name="connsiteX7" fmla="*/ 84221 w 3152274"/>
              <a:gd name="connsiteY7" fmla="*/ 926432 h 1864895"/>
              <a:gd name="connsiteX8" fmla="*/ 12032 w 3152274"/>
              <a:gd name="connsiteY8" fmla="*/ 770021 h 1864895"/>
              <a:gd name="connsiteX9" fmla="*/ 0 w 3152274"/>
              <a:gd name="connsiteY9" fmla="*/ 733927 h 1864895"/>
              <a:gd name="connsiteX10" fmla="*/ 24063 w 3152274"/>
              <a:gd name="connsiteY10" fmla="*/ 637674 h 1864895"/>
              <a:gd name="connsiteX11" fmla="*/ 60158 w 3152274"/>
              <a:gd name="connsiteY11" fmla="*/ 613611 h 1864895"/>
              <a:gd name="connsiteX12" fmla="*/ 132347 w 3152274"/>
              <a:gd name="connsiteY12" fmla="*/ 589548 h 1864895"/>
              <a:gd name="connsiteX13" fmla="*/ 168442 w 3152274"/>
              <a:gd name="connsiteY13" fmla="*/ 565484 h 1864895"/>
              <a:gd name="connsiteX14" fmla="*/ 288758 w 3152274"/>
              <a:gd name="connsiteY14" fmla="*/ 589548 h 1864895"/>
              <a:gd name="connsiteX15" fmla="*/ 348916 w 3152274"/>
              <a:gd name="connsiteY15" fmla="*/ 613611 h 1864895"/>
              <a:gd name="connsiteX16" fmla="*/ 385011 w 3152274"/>
              <a:gd name="connsiteY16" fmla="*/ 637674 h 1864895"/>
              <a:gd name="connsiteX17" fmla="*/ 421105 w 3152274"/>
              <a:gd name="connsiteY17" fmla="*/ 649706 h 1864895"/>
              <a:gd name="connsiteX18" fmla="*/ 493295 w 3152274"/>
              <a:gd name="connsiteY18" fmla="*/ 697832 h 1864895"/>
              <a:gd name="connsiteX19" fmla="*/ 553453 w 3152274"/>
              <a:gd name="connsiteY19" fmla="*/ 721895 h 1864895"/>
              <a:gd name="connsiteX20" fmla="*/ 589547 w 3152274"/>
              <a:gd name="connsiteY20" fmla="*/ 733927 h 1864895"/>
              <a:gd name="connsiteX21" fmla="*/ 637674 w 3152274"/>
              <a:gd name="connsiteY21" fmla="*/ 757990 h 1864895"/>
              <a:gd name="connsiteX22" fmla="*/ 757990 w 3152274"/>
              <a:gd name="connsiteY22" fmla="*/ 782053 h 1864895"/>
              <a:gd name="connsiteX23" fmla="*/ 902369 w 3152274"/>
              <a:gd name="connsiteY23" fmla="*/ 770021 h 1864895"/>
              <a:gd name="connsiteX24" fmla="*/ 986590 w 3152274"/>
              <a:gd name="connsiteY24" fmla="*/ 685800 h 1864895"/>
              <a:gd name="connsiteX25" fmla="*/ 1010653 w 3152274"/>
              <a:gd name="connsiteY25" fmla="*/ 637674 h 1864895"/>
              <a:gd name="connsiteX26" fmla="*/ 1046747 w 3152274"/>
              <a:gd name="connsiteY26" fmla="*/ 541421 h 1864895"/>
              <a:gd name="connsiteX27" fmla="*/ 1070811 w 3152274"/>
              <a:gd name="connsiteY27" fmla="*/ 517358 h 1864895"/>
              <a:gd name="connsiteX28" fmla="*/ 1130969 w 3152274"/>
              <a:gd name="connsiteY28" fmla="*/ 360948 h 1864895"/>
              <a:gd name="connsiteX29" fmla="*/ 1167063 w 3152274"/>
              <a:gd name="connsiteY29" fmla="*/ 324853 h 1864895"/>
              <a:gd name="connsiteX30" fmla="*/ 1239253 w 3152274"/>
              <a:gd name="connsiteY30" fmla="*/ 216569 h 1864895"/>
              <a:gd name="connsiteX31" fmla="*/ 1347537 w 3152274"/>
              <a:gd name="connsiteY31" fmla="*/ 144379 h 1864895"/>
              <a:gd name="connsiteX32" fmla="*/ 1395663 w 3152274"/>
              <a:gd name="connsiteY32" fmla="*/ 108284 h 1864895"/>
              <a:gd name="connsiteX33" fmla="*/ 1552074 w 3152274"/>
              <a:gd name="connsiteY33" fmla="*/ 24063 h 1864895"/>
              <a:gd name="connsiteX34" fmla="*/ 1636295 w 3152274"/>
              <a:gd name="connsiteY34" fmla="*/ 0 h 1864895"/>
              <a:gd name="connsiteX35" fmla="*/ 1720516 w 3152274"/>
              <a:gd name="connsiteY35" fmla="*/ 12032 h 1864895"/>
              <a:gd name="connsiteX36" fmla="*/ 1768642 w 3152274"/>
              <a:gd name="connsiteY36" fmla="*/ 84221 h 1864895"/>
              <a:gd name="connsiteX37" fmla="*/ 1792705 w 3152274"/>
              <a:gd name="connsiteY37" fmla="*/ 120316 h 1864895"/>
              <a:gd name="connsiteX38" fmla="*/ 1780674 w 3152274"/>
              <a:gd name="connsiteY38" fmla="*/ 240632 h 1864895"/>
              <a:gd name="connsiteX39" fmla="*/ 1756611 w 3152274"/>
              <a:gd name="connsiteY39" fmla="*/ 324853 h 1864895"/>
              <a:gd name="connsiteX40" fmla="*/ 1732547 w 3152274"/>
              <a:gd name="connsiteY40" fmla="*/ 372979 h 1864895"/>
              <a:gd name="connsiteX41" fmla="*/ 1720516 w 3152274"/>
              <a:gd name="connsiteY41" fmla="*/ 409074 h 1864895"/>
              <a:gd name="connsiteX42" fmla="*/ 1708484 w 3152274"/>
              <a:gd name="connsiteY42" fmla="*/ 457200 h 1864895"/>
              <a:gd name="connsiteX43" fmla="*/ 1684421 w 3152274"/>
              <a:gd name="connsiteY43" fmla="*/ 493295 h 1864895"/>
              <a:gd name="connsiteX44" fmla="*/ 1696453 w 3152274"/>
              <a:gd name="connsiteY44" fmla="*/ 613611 h 1864895"/>
              <a:gd name="connsiteX45" fmla="*/ 1768642 w 3152274"/>
              <a:gd name="connsiteY45" fmla="*/ 733927 h 1864895"/>
              <a:gd name="connsiteX46" fmla="*/ 1816769 w 3152274"/>
              <a:gd name="connsiteY46" fmla="*/ 770021 h 1864895"/>
              <a:gd name="connsiteX47" fmla="*/ 1973179 w 3152274"/>
              <a:gd name="connsiteY47" fmla="*/ 757990 h 1864895"/>
              <a:gd name="connsiteX48" fmla="*/ 2009274 w 3152274"/>
              <a:gd name="connsiteY48" fmla="*/ 733927 h 1864895"/>
              <a:gd name="connsiteX49" fmla="*/ 2081463 w 3152274"/>
              <a:gd name="connsiteY49" fmla="*/ 721895 h 1864895"/>
              <a:gd name="connsiteX50" fmla="*/ 2117558 w 3152274"/>
              <a:gd name="connsiteY50" fmla="*/ 709863 h 1864895"/>
              <a:gd name="connsiteX51" fmla="*/ 2165684 w 3152274"/>
              <a:gd name="connsiteY51" fmla="*/ 697832 h 1864895"/>
              <a:gd name="connsiteX52" fmla="*/ 2298032 w 3152274"/>
              <a:gd name="connsiteY52" fmla="*/ 613611 h 1864895"/>
              <a:gd name="connsiteX53" fmla="*/ 2406316 w 3152274"/>
              <a:gd name="connsiteY53" fmla="*/ 565484 h 1864895"/>
              <a:gd name="connsiteX54" fmla="*/ 2442411 w 3152274"/>
              <a:gd name="connsiteY54" fmla="*/ 529390 h 1864895"/>
              <a:gd name="connsiteX55" fmla="*/ 2550695 w 3152274"/>
              <a:gd name="connsiteY55" fmla="*/ 469232 h 1864895"/>
              <a:gd name="connsiteX56" fmla="*/ 2586790 w 3152274"/>
              <a:gd name="connsiteY56" fmla="*/ 421106 h 1864895"/>
              <a:gd name="connsiteX57" fmla="*/ 2634916 w 3152274"/>
              <a:gd name="connsiteY57" fmla="*/ 397042 h 1864895"/>
              <a:gd name="connsiteX58" fmla="*/ 2671011 w 3152274"/>
              <a:gd name="connsiteY58" fmla="*/ 372979 h 1864895"/>
              <a:gd name="connsiteX59" fmla="*/ 2707105 w 3152274"/>
              <a:gd name="connsiteY59" fmla="*/ 336884 h 1864895"/>
              <a:gd name="connsiteX60" fmla="*/ 2755232 w 3152274"/>
              <a:gd name="connsiteY60" fmla="*/ 324853 h 1864895"/>
              <a:gd name="connsiteX61" fmla="*/ 2839453 w 3152274"/>
              <a:gd name="connsiteY61" fmla="*/ 288758 h 1864895"/>
              <a:gd name="connsiteX62" fmla="*/ 3031958 w 3152274"/>
              <a:gd name="connsiteY62" fmla="*/ 300790 h 1864895"/>
              <a:gd name="connsiteX63" fmla="*/ 3092116 w 3152274"/>
              <a:gd name="connsiteY63" fmla="*/ 348916 h 1864895"/>
              <a:gd name="connsiteX64" fmla="*/ 3140242 w 3152274"/>
              <a:gd name="connsiteY64" fmla="*/ 469232 h 1864895"/>
              <a:gd name="connsiteX65" fmla="*/ 3152274 w 3152274"/>
              <a:gd name="connsiteY65" fmla="*/ 541421 h 1864895"/>
              <a:gd name="connsiteX66" fmla="*/ 3116179 w 3152274"/>
              <a:gd name="connsiteY66" fmla="*/ 721895 h 1864895"/>
              <a:gd name="connsiteX67" fmla="*/ 3092116 w 3152274"/>
              <a:gd name="connsiteY67" fmla="*/ 757990 h 1864895"/>
              <a:gd name="connsiteX68" fmla="*/ 3019926 w 3152274"/>
              <a:gd name="connsiteY68" fmla="*/ 806116 h 1864895"/>
              <a:gd name="connsiteX69" fmla="*/ 2983832 w 3152274"/>
              <a:gd name="connsiteY69" fmla="*/ 830179 h 1864895"/>
              <a:gd name="connsiteX70" fmla="*/ 2911642 w 3152274"/>
              <a:gd name="connsiteY70" fmla="*/ 854242 h 1864895"/>
              <a:gd name="connsiteX71" fmla="*/ 2731169 w 3152274"/>
              <a:gd name="connsiteY71" fmla="*/ 830179 h 1864895"/>
              <a:gd name="connsiteX72" fmla="*/ 2695074 w 3152274"/>
              <a:gd name="connsiteY72" fmla="*/ 818148 h 1864895"/>
              <a:gd name="connsiteX73" fmla="*/ 2442411 w 3152274"/>
              <a:gd name="connsiteY73" fmla="*/ 830179 h 1864895"/>
              <a:gd name="connsiteX74" fmla="*/ 2406316 w 3152274"/>
              <a:gd name="connsiteY74" fmla="*/ 842211 h 1864895"/>
              <a:gd name="connsiteX75" fmla="*/ 2346158 w 3152274"/>
              <a:gd name="connsiteY75" fmla="*/ 854242 h 1864895"/>
              <a:gd name="connsiteX76" fmla="*/ 2310063 w 3152274"/>
              <a:gd name="connsiteY76" fmla="*/ 878306 h 1864895"/>
              <a:gd name="connsiteX77" fmla="*/ 2273969 w 3152274"/>
              <a:gd name="connsiteY77" fmla="*/ 890337 h 1864895"/>
              <a:gd name="connsiteX78" fmla="*/ 2249905 w 3152274"/>
              <a:gd name="connsiteY78" fmla="*/ 914400 h 1864895"/>
              <a:gd name="connsiteX79" fmla="*/ 2201779 w 3152274"/>
              <a:gd name="connsiteY79" fmla="*/ 950495 h 1864895"/>
              <a:gd name="connsiteX80" fmla="*/ 2129590 w 3152274"/>
              <a:gd name="connsiteY80" fmla="*/ 1022684 h 1864895"/>
              <a:gd name="connsiteX81" fmla="*/ 2105526 w 3152274"/>
              <a:gd name="connsiteY81" fmla="*/ 1046748 h 1864895"/>
              <a:gd name="connsiteX82" fmla="*/ 2081463 w 3152274"/>
              <a:gd name="connsiteY82" fmla="*/ 1082842 h 1864895"/>
              <a:gd name="connsiteX83" fmla="*/ 2009274 w 3152274"/>
              <a:gd name="connsiteY83" fmla="*/ 1143000 h 1864895"/>
              <a:gd name="connsiteX84" fmla="*/ 1961147 w 3152274"/>
              <a:gd name="connsiteY84" fmla="*/ 1239253 h 1864895"/>
              <a:gd name="connsiteX85" fmla="*/ 1949116 w 3152274"/>
              <a:gd name="connsiteY85" fmla="*/ 1275348 h 1864895"/>
              <a:gd name="connsiteX86" fmla="*/ 1937084 w 3152274"/>
              <a:gd name="connsiteY86" fmla="*/ 1335506 h 1864895"/>
              <a:gd name="connsiteX87" fmla="*/ 1913021 w 3152274"/>
              <a:gd name="connsiteY87" fmla="*/ 1383632 h 1864895"/>
              <a:gd name="connsiteX88" fmla="*/ 1888958 w 3152274"/>
              <a:gd name="connsiteY88" fmla="*/ 1720516 h 1864895"/>
              <a:gd name="connsiteX89" fmla="*/ 1864895 w 3152274"/>
              <a:gd name="connsiteY89" fmla="*/ 1828800 h 1864895"/>
              <a:gd name="connsiteX90" fmla="*/ 1852863 w 3152274"/>
              <a:gd name="connsiteY90" fmla="*/ 1864895 h 186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152274" h="1864895">
                <a:moveTo>
                  <a:pt x="914400" y="1251284"/>
                </a:moveTo>
                <a:cubicBezTo>
                  <a:pt x="846221" y="1247274"/>
                  <a:pt x="777341" y="1249796"/>
                  <a:pt x="709863" y="1239253"/>
                </a:cubicBezTo>
                <a:cubicBezTo>
                  <a:pt x="648349" y="1229642"/>
                  <a:pt x="591024" y="1199932"/>
                  <a:pt x="529390" y="1191127"/>
                </a:cubicBezTo>
                <a:cubicBezTo>
                  <a:pt x="474339" y="1183262"/>
                  <a:pt x="400483" y="1175659"/>
                  <a:pt x="348916" y="1155032"/>
                </a:cubicBezTo>
                <a:lnTo>
                  <a:pt x="288758" y="1130969"/>
                </a:lnTo>
                <a:cubicBezTo>
                  <a:pt x="272716" y="1114927"/>
                  <a:pt x="257706" y="1097781"/>
                  <a:pt x="240632" y="1082842"/>
                </a:cubicBezTo>
                <a:cubicBezTo>
                  <a:pt x="181736" y="1031308"/>
                  <a:pt x="178758" y="1052479"/>
                  <a:pt x="120316" y="974558"/>
                </a:cubicBezTo>
                <a:cubicBezTo>
                  <a:pt x="108284" y="958516"/>
                  <a:pt x="94325" y="943753"/>
                  <a:pt x="84221" y="926432"/>
                </a:cubicBezTo>
                <a:cubicBezTo>
                  <a:pt x="54637" y="875716"/>
                  <a:pt x="32438" y="824437"/>
                  <a:pt x="12032" y="770021"/>
                </a:cubicBezTo>
                <a:cubicBezTo>
                  <a:pt x="7579" y="758146"/>
                  <a:pt x="4011" y="745958"/>
                  <a:pt x="0" y="733927"/>
                </a:cubicBezTo>
                <a:cubicBezTo>
                  <a:pt x="8021" y="701843"/>
                  <a:pt x="9273" y="667254"/>
                  <a:pt x="24063" y="637674"/>
                </a:cubicBezTo>
                <a:cubicBezTo>
                  <a:pt x="30530" y="624740"/>
                  <a:pt x="46944" y="619484"/>
                  <a:pt x="60158" y="613611"/>
                </a:cubicBezTo>
                <a:cubicBezTo>
                  <a:pt x="83337" y="603309"/>
                  <a:pt x="132347" y="589548"/>
                  <a:pt x="132347" y="589548"/>
                </a:cubicBezTo>
                <a:cubicBezTo>
                  <a:pt x="144379" y="581527"/>
                  <a:pt x="154053" y="566923"/>
                  <a:pt x="168442" y="565484"/>
                </a:cubicBezTo>
                <a:cubicBezTo>
                  <a:pt x="203383" y="561990"/>
                  <a:pt x="253413" y="576294"/>
                  <a:pt x="288758" y="589548"/>
                </a:cubicBezTo>
                <a:cubicBezTo>
                  <a:pt x="308980" y="597131"/>
                  <a:pt x="329599" y="603952"/>
                  <a:pt x="348916" y="613611"/>
                </a:cubicBezTo>
                <a:cubicBezTo>
                  <a:pt x="361850" y="620078"/>
                  <a:pt x="372077" y="631207"/>
                  <a:pt x="385011" y="637674"/>
                </a:cubicBezTo>
                <a:cubicBezTo>
                  <a:pt x="396354" y="643346"/>
                  <a:pt x="410019" y="643547"/>
                  <a:pt x="421105" y="649706"/>
                </a:cubicBezTo>
                <a:cubicBezTo>
                  <a:pt x="446386" y="663751"/>
                  <a:pt x="466443" y="687091"/>
                  <a:pt x="493295" y="697832"/>
                </a:cubicBezTo>
                <a:cubicBezTo>
                  <a:pt x="513348" y="705853"/>
                  <a:pt x="533231" y="714312"/>
                  <a:pt x="553453" y="721895"/>
                </a:cubicBezTo>
                <a:cubicBezTo>
                  <a:pt x="565328" y="726348"/>
                  <a:pt x="577890" y="728931"/>
                  <a:pt x="589547" y="733927"/>
                </a:cubicBezTo>
                <a:cubicBezTo>
                  <a:pt x="606033" y="740992"/>
                  <a:pt x="620880" y="751692"/>
                  <a:pt x="637674" y="757990"/>
                </a:cubicBezTo>
                <a:cubicBezTo>
                  <a:pt x="666388" y="768757"/>
                  <a:pt x="733044" y="777895"/>
                  <a:pt x="757990" y="782053"/>
                </a:cubicBezTo>
                <a:cubicBezTo>
                  <a:pt x="806116" y="778042"/>
                  <a:pt x="855014" y="779492"/>
                  <a:pt x="902369" y="770021"/>
                </a:cubicBezTo>
                <a:cubicBezTo>
                  <a:pt x="933013" y="763892"/>
                  <a:pt x="977056" y="700101"/>
                  <a:pt x="986590" y="685800"/>
                </a:cubicBezTo>
                <a:cubicBezTo>
                  <a:pt x="996539" y="670877"/>
                  <a:pt x="1003588" y="654159"/>
                  <a:pt x="1010653" y="637674"/>
                </a:cubicBezTo>
                <a:cubicBezTo>
                  <a:pt x="1029347" y="594054"/>
                  <a:pt x="1018257" y="591277"/>
                  <a:pt x="1046747" y="541421"/>
                </a:cubicBezTo>
                <a:cubicBezTo>
                  <a:pt x="1052375" y="531572"/>
                  <a:pt x="1062790" y="525379"/>
                  <a:pt x="1070811" y="517358"/>
                </a:cubicBezTo>
                <a:cubicBezTo>
                  <a:pt x="1081715" y="462835"/>
                  <a:pt x="1088013" y="403905"/>
                  <a:pt x="1130969" y="360948"/>
                </a:cubicBezTo>
                <a:cubicBezTo>
                  <a:pt x="1143000" y="348916"/>
                  <a:pt x="1157173" y="338699"/>
                  <a:pt x="1167063" y="324853"/>
                </a:cubicBezTo>
                <a:cubicBezTo>
                  <a:pt x="1230031" y="236696"/>
                  <a:pt x="1140661" y="315161"/>
                  <a:pt x="1239253" y="216569"/>
                </a:cubicBezTo>
                <a:cubicBezTo>
                  <a:pt x="1269229" y="186593"/>
                  <a:pt x="1313167" y="167292"/>
                  <a:pt x="1347537" y="144379"/>
                </a:cubicBezTo>
                <a:cubicBezTo>
                  <a:pt x="1364222" y="133256"/>
                  <a:pt x="1378978" y="119407"/>
                  <a:pt x="1395663" y="108284"/>
                </a:cubicBezTo>
                <a:cubicBezTo>
                  <a:pt x="1430199" y="85260"/>
                  <a:pt x="1521391" y="34290"/>
                  <a:pt x="1552074" y="24063"/>
                </a:cubicBezTo>
                <a:cubicBezTo>
                  <a:pt x="1603856" y="6803"/>
                  <a:pt x="1575865" y="15108"/>
                  <a:pt x="1636295" y="0"/>
                </a:cubicBezTo>
                <a:cubicBezTo>
                  <a:pt x="1664369" y="4011"/>
                  <a:pt x="1694186" y="1500"/>
                  <a:pt x="1720516" y="12032"/>
                </a:cubicBezTo>
                <a:cubicBezTo>
                  <a:pt x="1763282" y="29138"/>
                  <a:pt x="1752942" y="52821"/>
                  <a:pt x="1768642" y="84221"/>
                </a:cubicBezTo>
                <a:cubicBezTo>
                  <a:pt x="1775109" y="97155"/>
                  <a:pt x="1784684" y="108284"/>
                  <a:pt x="1792705" y="120316"/>
                </a:cubicBezTo>
                <a:cubicBezTo>
                  <a:pt x="1788695" y="160421"/>
                  <a:pt x="1786374" y="200732"/>
                  <a:pt x="1780674" y="240632"/>
                </a:cubicBezTo>
                <a:cubicBezTo>
                  <a:pt x="1778495" y="255889"/>
                  <a:pt x="1763955" y="307717"/>
                  <a:pt x="1756611" y="324853"/>
                </a:cubicBezTo>
                <a:cubicBezTo>
                  <a:pt x="1749546" y="341338"/>
                  <a:pt x="1739612" y="356494"/>
                  <a:pt x="1732547" y="372979"/>
                </a:cubicBezTo>
                <a:cubicBezTo>
                  <a:pt x="1727551" y="384636"/>
                  <a:pt x="1724000" y="396880"/>
                  <a:pt x="1720516" y="409074"/>
                </a:cubicBezTo>
                <a:cubicBezTo>
                  <a:pt x="1715973" y="424974"/>
                  <a:pt x="1714998" y="442001"/>
                  <a:pt x="1708484" y="457200"/>
                </a:cubicBezTo>
                <a:cubicBezTo>
                  <a:pt x="1702788" y="470491"/>
                  <a:pt x="1692442" y="481263"/>
                  <a:pt x="1684421" y="493295"/>
                </a:cubicBezTo>
                <a:cubicBezTo>
                  <a:pt x="1688432" y="533400"/>
                  <a:pt x="1685665" y="574776"/>
                  <a:pt x="1696453" y="613611"/>
                </a:cubicBezTo>
                <a:cubicBezTo>
                  <a:pt x="1709468" y="660466"/>
                  <a:pt x="1731922" y="703327"/>
                  <a:pt x="1768642" y="733927"/>
                </a:cubicBezTo>
                <a:cubicBezTo>
                  <a:pt x="1784047" y="746764"/>
                  <a:pt x="1800727" y="757990"/>
                  <a:pt x="1816769" y="770021"/>
                </a:cubicBezTo>
                <a:cubicBezTo>
                  <a:pt x="1868906" y="766011"/>
                  <a:pt x="1921784" y="767626"/>
                  <a:pt x="1973179" y="757990"/>
                </a:cubicBezTo>
                <a:cubicBezTo>
                  <a:pt x="1987392" y="755325"/>
                  <a:pt x="1995556" y="738500"/>
                  <a:pt x="2009274" y="733927"/>
                </a:cubicBezTo>
                <a:cubicBezTo>
                  <a:pt x="2032417" y="726213"/>
                  <a:pt x="2057649" y="727187"/>
                  <a:pt x="2081463" y="721895"/>
                </a:cubicBezTo>
                <a:cubicBezTo>
                  <a:pt x="2093843" y="719144"/>
                  <a:pt x="2105363" y="713347"/>
                  <a:pt x="2117558" y="709863"/>
                </a:cubicBezTo>
                <a:cubicBezTo>
                  <a:pt x="2133457" y="705320"/>
                  <a:pt x="2149642" y="701842"/>
                  <a:pt x="2165684" y="697832"/>
                </a:cubicBezTo>
                <a:cubicBezTo>
                  <a:pt x="2194287" y="678764"/>
                  <a:pt x="2264054" y="630600"/>
                  <a:pt x="2298032" y="613611"/>
                </a:cubicBezTo>
                <a:cubicBezTo>
                  <a:pt x="2365475" y="579889"/>
                  <a:pt x="2329505" y="596209"/>
                  <a:pt x="2406316" y="565484"/>
                </a:cubicBezTo>
                <a:cubicBezTo>
                  <a:pt x="2418348" y="553453"/>
                  <a:pt x="2428799" y="539599"/>
                  <a:pt x="2442411" y="529390"/>
                </a:cubicBezTo>
                <a:cubicBezTo>
                  <a:pt x="2472628" y="506728"/>
                  <a:pt x="2516412" y="486374"/>
                  <a:pt x="2550695" y="469232"/>
                </a:cubicBezTo>
                <a:cubicBezTo>
                  <a:pt x="2562727" y="453190"/>
                  <a:pt x="2571565" y="434156"/>
                  <a:pt x="2586790" y="421106"/>
                </a:cubicBezTo>
                <a:cubicBezTo>
                  <a:pt x="2600408" y="409434"/>
                  <a:pt x="2619344" y="405941"/>
                  <a:pt x="2634916" y="397042"/>
                </a:cubicBezTo>
                <a:cubicBezTo>
                  <a:pt x="2647471" y="389868"/>
                  <a:pt x="2659902" y="382236"/>
                  <a:pt x="2671011" y="372979"/>
                </a:cubicBezTo>
                <a:cubicBezTo>
                  <a:pt x="2684082" y="362086"/>
                  <a:pt x="2692332" y="345326"/>
                  <a:pt x="2707105" y="336884"/>
                </a:cubicBezTo>
                <a:cubicBezTo>
                  <a:pt x="2721462" y="328680"/>
                  <a:pt x="2739332" y="329396"/>
                  <a:pt x="2755232" y="324853"/>
                </a:cubicBezTo>
                <a:cubicBezTo>
                  <a:pt x="2796534" y="313053"/>
                  <a:pt x="2796681" y="310143"/>
                  <a:pt x="2839453" y="288758"/>
                </a:cubicBezTo>
                <a:cubicBezTo>
                  <a:pt x="2903621" y="292769"/>
                  <a:pt x="2968018" y="294059"/>
                  <a:pt x="3031958" y="300790"/>
                </a:cubicBezTo>
                <a:cubicBezTo>
                  <a:pt x="3070719" y="304870"/>
                  <a:pt x="3073620" y="316547"/>
                  <a:pt x="3092116" y="348916"/>
                </a:cubicBezTo>
                <a:cubicBezTo>
                  <a:pt x="3110599" y="381261"/>
                  <a:pt x="3134441" y="434429"/>
                  <a:pt x="3140242" y="469232"/>
                </a:cubicBezTo>
                <a:lnTo>
                  <a:pt x="3152274" y="541421"/>
                </a:lnTo>
                <a:cubicBezTo>
                  <a:pt x="3141547" y="659416"/>
                  <a:pt x="3158867" y="647191"/>
                  <a:pt x="3116179" y="721895"/>
                </a:cubicBezTo>
                <a:cubicBezTo>
                  <a:pt x="3109005" y="734450"/>
                  <a:pt x="3102998" y="748468"/>
                  <a:pt x="3092116" y="757990"/>
                </a:cubicBezTo>
                <a:cubicBezTo>
                  <a:pt x="3070351" y="777034"/>
                  <a:pt x="3043989" y="790074"/>
                  <a:pt x="3019926" y="806116"/>
                </a:cubicBezTo>
                <a:cubicBezTo>
                  <a:pt x="3007895" y="814137"/>
                  <a:pt x="2997550" y="825606"/>
                  <a:pt x="2983832" y="830179"/>
                </a:cubicBezTo>
                <a:lnTo>
                  <a:pt x="2911642" y="854242"/>
                </a:lnTo>
                <a:cubicBezTo>
                  <a:pt x="2836451" y="846723"/>
                  <a:pt x="2797630" y="846794"/>
                  <a:pt x="2731169" y="830179"/>
                </a:cubicBezTo>
                <a:cubicBezTo>
                  <a:pt x="2718865" y="827103"/>
                  <a:pt x="2707106" y="822158"/>
                  <a:pt x="2695074" y="818148"/>
                </a:cubicBezTo>
                <a:cubicBezTo>
                  <a:pt x="2610853" y="822158"/>
                  <a:pt x="2526436" y="823177"/>
                  <a:pt x="2442411" y="830179"/>
                </a:cubicBezTo>
                <a:cubicBezTo>
                  <a:pt x="2429772" y="831232"/>
                  <a:pt x="2418620" y="839135"/>
                  <a:pt x="2406316" y="842211"/>
                </a:cubicBezTo>
                <a:cubicBezTo>
                  <a:pt x="2386477" y="847171"/>
                  <a:pt x="2366211" y="850232"/>
                  <a:pt x="2346158" y="854242"/>
                </a:cubicBezTo>
                <a:cubicBezTo>
                  <a:pt x="2334126" y="862263"/>
                  <a:pt x="2322997" y="871839"/>
                  <a:pt x="2310063" y="878306"/>
                </a:cubicBezTo>
                <a:cubicBezTo>
                  <a:pt x="2298720" y="883978"/>
                  <a:pt x="2284844" y="883812"/>
                  <a:pt x="2273969" y="890337"/>
                </a:cubicBezTo>
                <a:cubicBezTo>
                  <a:pt x="2264242" y="896173"/>
                  <a:pt x="2258619" y="907138"/>
                  <a:pt x="2249905" y="914400"/>
                </a:cubicBezTo>
                <a:cubicBezTo>
                  <a:pt x="2234500" y="927237"/>
                  <a:pt x="2216684" y="937080"/>
                  <a:pt x="2201779" y="950495"/>
                </a:cubicBezTo>
                <a:cubicBezTo>
                  <a:pt x="2176485" y="973260"/>
                  <a:pt x="2153653" y="998621"/>
                  <a:pt x="2129590" y="1022684"/>
                </a:cubicBezTo>
                <a:cubicBezTo>
                  <a:pt x="2121569" y="1030705"/>
                  <a:pt x="2111819" y="1037309"/>
                  <a:pt x="2105526" y="1046748"/>
                </a:cubicBezTo>
                <a:cubicBezTo>
                  <a:pt x="2097505" y="1058779"/>
                  <a:pt x="2090496" y="1071551"/>
                  <a:pt x="2081463" y="1082842"/>
                </a:cubicBezTo>
                <a:cubicBezTo>
                  <a:pt x="2062339" y="1106747"/>
                  <a:pt x="2032680" y="1125446"/>
                  <a:pt x="2009274" y="1143000"/>
                </a:cubicBezTo>
                <a:cubicBezTo>
                  <a:pt x="1993232" y="1175084"/>
                  <a:pt x="1972490" y="1205222"/>
                  <a:pt x="1961147" y="1239253"/>
                </a:cubicBezTo>
                <a:cubicBezTo>
                  <a:pt x="1957137" y="1251285"/>
                  <a:pt x="1952192" y="1263044"/>
                  <a:pt x="1949116" y="1275348"/>
                </a:cubicBezTo>
                <a:cubicBezTo>
                  <a:pt x="1944156" y="1295187"/>
                  <a:pt x="1943551" y="1316106"/>
                  <a:pt x="1937084" y="1335506"/>
                </a:cubicBezTo>
                <a:cubicBezTo>
                  <a:pt x="1931412" y="1352521"/>
                  <a:pt x="1921042" y="1367590"/>
                  <a:pt x="1913021" y="1383632"/>
                </a:cubicBezTo>
                <a:cubicBezTo>
                  <a:pt x="1882357" y="1567623"/>
                  <a:pt x="1916990" y="1342092"/>
                  <a:pt x="1888958" y="1720516"/>
                </a:cubicBezTo>
                <a:cubicBezTo>
                  <a:pt x="1887718" y="1737257"/>
                  <a:pt x="1870537" y="1809053"/>
                  <a:pt x="1864895" y="1828800"/>
                </a:cubicBezTo>
                <a:cubicBezTo>
                  <a:pt x="1861411" y="1840995"/>
                  <a:pt x="1852863" y="1864895"/>
                  <a:pt x="1852863" y="1864895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ostoročno: oblika 8">
            <a:extLst>
              <a:ext uri="{FF2B5EF4-FFF2-40B4-BE49-F238E27FC236}">
                <a16:creationId xmlns:a16="http://schemas.microsoft.com/office/drawing/2014/main" id="{B0D213B1-8EAE-460E-A7A9-8CAC6A870831}"/>
              </a:ext>
            </a:extLst>
          </p:cNvPr>
          <p:cNvSpPr/>
          <p:nvPr/>
        </p:nvSpPr>
        <p:spPr>
          <a:xfrm>
            <a:off x="9275824" y="3947841"/>
            <a:ext cx="2041883" cy="1986625"/>
          </a:xfrm>
          <a:custGeom>
            <a:avLst/>
            <a:gdLst>
              <a:gd name="connsiteX0" fmla="*/ 846898 w 2041883"/>
              <a:gd name="connsiteY0" fmla="*/ 1216603 h 1986625"/>
              <a:gd name="connsiteX1" fmla="*/ 112972 w 2041883"/>
              <a:gd name="connsiteY1" fmla="*/ 1276761 h 1986625"/>
              <a:gd name="connsiteX2" fmla="*/ 197193 w 2041883"/>
              <a:gd name="connsiteY2" fmla="*/ 133761 h 1986625"/>
              <a:gd name="connsiteX3" fmla="*/ 1941772 w 2041883"/>
              <a:gd name="connsiteY3" fmla="*/ 230014 h 1986625"/>
              <a:gd name="connsiteX4" fmla="*/ 1677077 w 2041883"/>
              <a:gd name="connsiteY4" fmla="*/ 1986625 h 198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883" h="1986625">
                <a:moveTo>
                  <a:pt x="846898" y="1216603"/>
                </a:moveTo>
                <a:cubicBezTo>
                  <a:pt x="534077" y="1336919"/>
                  <a:pt x="221256" y="1457235"/>
                  <a:pt x="112972" y="1276761"/>
                </a:cubicBezTo>
                <a:cubicBezTo>
                  <a:pt x="4688" y="1096287"/>
                  <a:pt x="-107607" y="308219"/>
                  <a:pt x="197193" y="133761"/>
                </a:cubicBezTo>
                <a:cubicBezTo>
                  <a:pt x="501993" y="-40697"/>
                  <a:pt x="1695125" y="-78797"/>
                  <a:pt x="1941772" y="230014"/>
                </a:cubicBezTo>
                <a:cubicBezTo>
                  <a:pt x="2188419" y="538825"/>
                  <a:pt x="1932748" y="1262725"/>
                  <a:pt x="1677077" y="1986625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84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27D398-44E1-4AAB-A3AB-9E3D6062F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04537"/>
            <a:ext cx="10058400" cy="871086"/>
          </a:xfrm>
        </p:spPr>
        <p:txBody>
          <a:bodyPr/>
          <a:lstStyle/>
          <a:p>
            <a:r>
              <a:rPr lang="sl-SI" dirty="0"/>
              <a:t>ZAPIS V ZVEZEK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C3226E03-BCAE-4B6F-BD1A-B229B6D11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" b="3333"/>
          <a:stretch/>
        </p:blipFill>
        <p:spPr>
          <a:xfrm>
            <a:off x="1864979" y="1075622"/>
            <a:ext cx="7970630" cy="5674093"/>
          </a:xfrm>
        </p:spPr>
      </p:pic>
    </p:spTree>
    <p:extLst>
      <p:ext uri="{BB962C8B-B14F-4D97-AF65-F5344CB8AC3E}">
        <p14:creationId xmlns:p14="http://schemas.microsoft.com/office/powerpoint/2010/main" val="304198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01459C6-4EC4-4AE0-97F6-8F620D04B6A0}"/>
              </a:ext>
            </a:extLst>
          </p:cNvPr>
          <p:cNvCxnSpPr/>
          <p:nvPr/>
        </p:nvCxnSpPr>
        <p:spPr>
          <a:xfrm>
            <a:off x="1625602" y="673099"/>
            <a:ext cx="1701800" cy="21928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ovezovalnik: kolenski 6">
            <a:extLst>
              <a:ext uri="{FF2B5EF4-FFF2-40B4-BE49-F238E27FC236}">
                <a16:creationId xmlns:a16="http://schemas.microsoft.com/office/drawing/2014/main" id="{68A55897-D6C1-41C1-8529-605C41B5D45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1193" y="635000"/>
            <a:ext cx="1972734" cy="1701800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ročno: oblika 9">
            <a:extLst>
              <a:ext uri="{FF2B5EF4-FFF2-40B4-BE49-F238E27FC236}">
                <a16:creationId xmlns:a16="http://schemas.microsoft.com/office/drawing/2014/main" id="{56004FF9-93B8-4D06-A0AB-95D5AA58441E}"/>
              </a:ext>
            </a:extLst>
          </p:cNvPr>
          <p:cNvSpPr/>
          <p:nvPr/>
        </p:nvSpPr>
        <p:spPr>
          <a:xfrm>
            <a:off x="6796909" y="1862666"/>
            <a:ext cx="3801534" cy="2057400"/>
          </a:xfrm>
          <a:custGeom>
            <a:avLst/>
            <a:gdLst>
              <a:gd name="connsiteX0" fmla="*/ 0 w 3801534"/>
              <a:gd name="connsiteY0" fmla="*/ 1769534 h 2057400"/>
              <a:gd name="connsiteX1" fmla="*/ 8467 w 3801534"/>
              <a:gd name="connsiteY1" fmla="*/ 1490134 h 2057400"/>
              <a:gd name="connsiteX2" fmla="*/ 16934 w 3801534"/>
              <a:gd name="connsiteY2" fmla="*/ 1439334 h 2057400"/>
              <a:gd name="connsiteX3" fmla="*/ 33867 w 3801534"/>
              <a:gd name="connsiteY3" fmla="*/ 1397000 h 2057400"/>
              <a:gd name="connsiteX4" fmla="*/ 42334 w 3801534"/>
              <a:gd name="connsiteY4" fmla="*/ 1363134 h 2057400"/>
              <a:gd name="connsiteX5" fmla="*/ 93134 w 3801534"/>
              <a:gd name="connsiteY5" fmla="*/ 1295400 h 2057400"/>
              <a:gd name="connsiteX6" fmla="*/ 160867 w 3801534"/>
              <a:gd name="connsiteY6" fmla="*/ 1202267 h 2057400"/>
              <a:gd name="connsiteX7" fmla="*/ 194734 w 3801534"/>
              <a:gd name="connsiteY7" fmla="*/ 1176867 h 2057400"/>
              <a:gd name="connsiteX8" fmla="*/ 237067 w 3801534"/>
              <a:gd name="connsiteY8" fmla="*/ 1159934 h 2057400"/>
              <a:gd name="connsiteX9" fmla="*/ 287867 w 3801534"/>
              <a:gd name="connsiteY9" fmla="*/ 1151467 h 2057400"/>
              <a:gd name="connsiteX10" fmla="*/ 406400 w 3801534"/>
              <a:gd name="connsiteY10" fmla="*/ 1159934 h 2057400"/>
              <a:gd name="connsiteX11" fmla="*/ 431800 w 3801534"/>
              <a:gd name="connsiteY11" fmla="*/ 1168400 h 2057400"/>
              <a:gd name="connsiteX12" fmla="*/ 499534 w 3801534"/>
              <a:gd name="connsiteY12" fmla="*/ 1176867 h 2057400"/>
              <a:gd name="connsiteX13" fmla="*/ 524934 w 3801534"/>
              <a:gd name="connsiteY13" fmla="*/ 1193800 h 2057400"/>
              <a:gd name="connsiteX14" fmla="*/ 643467 w 3801534"/>
              <a:gd name="connsiteY14" fmla="*/ 1227667 h 2057400"/>
              <a:gd name="connsiteX15" fmla="*/ 694267 w 3801534"/>
              <a:gd name="connsiteY15" fmla="*/ 1236134 h 2057400"/>
              <a:gd name="connsiteX16" fmla="*/ 728134 w 3801534"/>
              <a:gd name="connsiteY16" fmla="*/ 1244600 h 2057400"/>
              <a:gd name="connsiteX17" fmla="*/ 778934 w 3801534"/>
              <a:gd name="connsiteY17" fmla="*/ 1253067 h 2057400"/>
              <a:gd name="connsiteX18" fmla="*/ 880534 w 3801534"/>
              <a:gd name="connsiteY18" fmla="*/ 1295400 h 2057400"/>
              <a:gd name="connsiteX19" fmla="*/ 939800 w 3801534"/>
              <a:gd name="connsiteY19" fmla="*/ 1312334 h 2057400"/>
              <a:gd name="connsiteX20" fmla="*/ 982134 w 3801534"/>
              <a:gd name="connsiteY20" fmla="*/ 1320800 h 2057400"/>
              <a:gd name="connsiteX21" fmla="*/ 1058334 w 3801534"/>
              <a:gd name="connsiteY21" fmla="*/ 1337734 h 2057400"/>
              <a:gd name="connsiteX22" fmla="*/ 1159934 w 3801534"/>
              <a:gd name="connsiteY22" fmla="*/ 1388534 h 2057400"/>
              <a:gd name="connsiteX23" fmla="*/ 1193800 w 3801534"/>
              <a:gd name="connsiteY23" fmla="*/ 1405467 h 2057400"/>
              <a:gd name="connsiteX24" fmla="*/ 1219200 w 3801534"/>
              <a:gd name="connsiteY24" fmla="*/ 1413934 h 2057400"/>
              <a:gd name="connsiteX25" fmla="*/ 1295400 w 3801534"/>
              <a:gd name="connsiteY25" fmla="*/ 1464734 h 2057400"/>
              <a:gd name="connsiteX26" fmla="*/ 1363134 w 3801534"/>
              <a:gd name="connsiteY26" fmla="*/ 1498600 h 2057400"/>
              <a:gd name="connsiteX27" fmla="*/ 1397000 w 3801534"/>
              <a:gd name="connsiteY27" fmla="*/ 1524000 h 2057400"/>
              <a:gd name="connsiteX28" fmla="*/ 1422400 w 3801534"/>
              <a:gd name="connsiteY28" fmla="*/ 1540934 h 2057400"/>
              <a:gd name="connsiteX29" fmla="*/ 1456267 w 3801534"/>
              <a:gd name="connsiteY29" fmla="*/ 1566334 h 2057400"/>
              <a:gd name="connsiteX30" fmla="*/ 1524000 w 3801534"/>
              <a:gd name="connsiteY30" fmla="*/ 1608667 h 2057400"/>
              <a:gd name="connsiteX31" fmla="*/ 1566334 w 3801534"/>
              <a:gd name="connsiteY31" fmla="*/ 1642534 h 2057400"/>
              <a:gd name="connsiteX32" fmla="*/ 1600200 w 3801534"/>
              <a:gd name="connsiteY32" fmla="*/ 1659467 h 2057400"/>
              <a:gd name="connsiteX33" fmla="*/ 1684867 w 3801534"/>
              <a:gd name="connsiteY33" fmla="*/ 1710267 h 2057400"/>
              <a:gd name="connsiteX34" fmla="*/ 1735667 w 3801534"/>
              <a:gd name="connsiteY34" fmla="*/ 1735667 h 2057400"/>
              <a:gd name="connsiteX35" fmla="*/ 1778000 w 3801534"/>
              <a:gd name="connsiteY35" fmla="*/ 1761067 h 2057400"/>
              <a:gd name="connsiteX36" fmla="*/ 1905000 w 3801534"/>
              <a:gd name="connsiteY36" fmla="*/ 1820334 h 2057400"/>
              <a:gd name="connsiteX37" fmla="*/ 1972734 w 3801534"/>
              <a:gd name="connsiteY37" fmla="*/ 1854200 h 2057400"/>
              <a:gd name="connsiteX38" fmla="*/ 2108200 w 3801534"/>
              <a:gd name="connsiteY38" fmla="*/ 1913467 h 2057400"/>
              <a:gd name="connsiteX39" fmla="*/ 2319867 w 3801534"/>
              <a:gd name="connsiteY39" fmla="*/ 2006600 h 2057400"/>
              <a:gd name="connsiteX40" fmla="*/ 2379134 w 3801534"/>
              <a:gd name="connsiteY40" fmla="*/ 2032000 h 2057400"/>
              <a:gd name="connsiteX41" fmla="*/ 2438400 w 3801534"/>
              <a:gd name="connsiteY41" fmla="*/ 2040467 h 2057400"/>
              <a:gd name="connsiteX42" fmla="*/ 2540000 w 3801534"/>
              <a:gd name="connsiteY42" fmla="*/ 2057400 h 2057400"/>
              <a:gd name="connsiteX43" fmla="*/ 2734734 w 3801534"/>
              <a:gd name="connsiteY43" fmla="*/ 2048934 h 2057400"/>
              <a:gd name="connsiteX44" fmla="*/ 2819400 w 3801534"/>
              <a:gd name="connsiteY44" fmla="*/ 1998134 h 2057400"/>
              <a:gd name="connsiteX45" fmla="*/ 2853267 w 3801534"/>
              <a:gd name="connsiteY45" fmla="*/ 1981200 h 2057400"/>
              <a:gd name="connsiteX46" fmla="*/ 2895600 w 3801534"/>
              <a:gd name="connsiteY46" fmla="*/ 1955800 h 2057400"/>
              <a:gd name="connsiteX47" fmla="*/ 2946400 w 3801534"/>
              <a:gd name="connsiteY47" fmla="*/ 1930400 h 2057400"/>
              <a:gd name="connsiteX48" fmla="*/ 3098800 w 3801534"/>
              <a:gd name="connsiteY48" fmla="*/ 1828800 h 2057400"/>
              <a:gd name="connsiteX49" fmla="*/ 3149600 w 3801534"/>
              <a:gd name="connsiteY49" fmla="*/ 1794934 h 2057400"/>
              <a:gd name="connsiteX50" fmla="*/ 3208867 w 3801534"/>
              <a:gd name="connsiteY50" fmla="*/ 1718734 h 2057400"/>
              <a:gd name="connsiteX51" fmla="*/ 3234267 w 3801534"/>
              <a:gd name="connsiteY51" fmla="*/ 1684867 h 2057400"/>
              <a:gd name="connsiteX52" fmla="*/ 3268134 w 3801534"/>
              <a:gd name="connsiteY52" fmla="*/ 1634067 h 2057400"/>
              <a:gd name="connsiteX53" fmla="*/ 3293534 w 3801534"/>
              <a:gd name="connsiteY53" fmla="*/ 1574800 h 2057400"/>
              <a:gd name="connsiteX54" fmla="*/ 3318934 w 3801534"/>
              <a:gd name="connsiteY54" fmla="*/ 1524000 h 2057400"/>
              <a:gd name="connsiteX55" fmla="*/ 3395134 w 3801534"/>
              <a:gd name="connsiteY55" fmla="*/ 1346200 h 2057400"/>
              <a:gd name="connsiteX56" fmla="*/ 3437467 w 3801534"/>
              <a:gd name="connsiteY56" fmla="*/ 1253067 h 2057400"/>
              <a:gd name="connsiteX57" fmla="*/ 3530600 w 3801534"/>
              <a:gd name="connsiteY57" fmla="*/ 1058334 h 2057400"/>
              <a:gd name="connsiteX58" fmla="*/ 3572934 w 3801534"/>
              <a:gd name="connsiteY58" fmla="*/ 965200 h 2057400"/>
              <a:gd name="connsiteX59" fmla="*/ 3640667 w 3801534"/>
              <a:gd name="connsiteY59" fmla="*/ 736600 h 2057400"/>
              <a:gd name="connsiteX60" fmla="*/ 3666067 w 3801534"/>
              <a:gd name="connsiteY60" fmla="*/ 626534 h 2057400"/>
              <a:gd name="connsiteX61" fmla="*/ 3674534 w 3801534"/>
              <a:gd name="connsiteY61" fmla="*/ 558800 h 2057400"/>
              <a:gd name="connsiteX62" fmla="*/ 3699934 w 3801534"/>
              <a:gd name="connsiteY62" fmla="*/ 423334 h 2057400"/>
              <a:gd name="connsiteX63" fmla="*/ 3716867 w 3801534"/>
              <a:gd name="connsiteY63" fmla="*/ 270934 h 2057400"/>
              <a:gd name="connsiteX64" fmla="*/ 3725334 w 3801534"/>
              <a:gd name="connsiteY64" fmla="*/ 211667 h 2057400"/>
              <a:gd name="connsiteX65" fmla="*/ 3767667 w 3801534"/>
              <a:gd name="connsiteY65" fmla="*/ 101600 h 2057400"/>
              <a:gd name="connsiteX66" fmla="*/ 3776134 w 3801534"/>
              <a:gd name="connsiteY66" fmla="*/ 67734 h 2057400"/>
              <a:gd name="connsiteX67" fmla="*/ 3784600 w 3801534"/>
              <a:gd name="connsiteY67" fmla="*/ 42334 h 2057400"/>
              <a:gd name="connsiteX68" fmla="*/ 3801534 w 3801534"/>
              <a:gd name="connsiteY68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01534" h="2057400">
                <a:moveTo>
                  <a:pt x="0" y="1769534"/>
                </a:moveTo>
                <a:cubicBezTo>
                  <a:pt x="2822" y="1676401"/>
                  <a:pt x="3695" y="1583188"/>
                  <a:pt x="8467" y="1490134"/>
                </a:cubicBezTo>
                <a:cubicBezTo>
                  <a:pt x="9346" y="1472990"/>
                  <a:pt x="12417" y="1455896"/>
                  <a:pt x="16934" y="1439334"/>
                </a:cubicBezTo>
                <a:cubicBezTo>
                  <a:pt x="20933" y="1424671"/>
                  <a:pt x="29061" y="1411418"/>
                  <a:pt x="33867" y="1397000"/>
                </a:cubicBezTo>
                <a:cubicBezTo>
                  <a:pt x="37547" y="1385961"/>
                  <a:pt x="36471" y="1373185"/>
                  <a:pt x="42334" y="1363134"/>
                </a:cubicBezTo>
                <a:cubicBezTo>
                  <a:pt x="56555" y="1338756"/>
                  <a:pt x="78176" y="1319333"/>
                  <a:pt x="93134" y="1295400"/>
                </a:cubicBezTo>
                <a:cubicBezTo>
                  <a:pt x="122901" y="1247773"/>
                  <a:pt x="125146" y="1232885"/>
                  <a:pt x="160867" y="1202267"/>
                </a:cubicBezTo>
                <a:cubicBezTo>
                  <a:pt x="171581" y="1193084"/>
                  <a:pt x="182399" y="1183720"/>
                  <a:pt x="194734" y="1176867"/>
                </a:cubicBezTo>
                <a:cubicBezTo>
                  <a:pt x="208019" y="1169486"/>
                  <a:pt x="222405" y="1163933"/>
                  <a:pt x="237067" y="1159934"/>
                </a:cubicBezTo>
                <a:cubicBezTo>
                  <a:pt x="253629" y="1155417"/>
                  <a:pt x="270934" y="1154289"/>
                  <a:pt x="287867" y="1151467"/>
                </a:cubicBezTo>
                <a:cubicBezTo>
                  <a:pt x="327378" y="1154289"/>
                  <a:pt x="367060" y="1155306"/>
                  <a:pt x="406400" y="1159934"/>
                </a:cubicBezTo>
                <a:cubicBezTo>
                  <a:pt x="415263" y="1160977"/>
                  <a:pt x="423019" y="1166804"/>
                  <a:pt x="431800" y="1168400"/>
                </a:cubicBezTo>
                <a:cubicBezTo>
                  <a:pt x="454187" y="1172470"/>
                  <a:pt x="476956" y="1174045"/>
                  <a:pt x="499534" y="1176867"/>
                </a:cubicBezTo>
                <a:cubicBezTo>
                  <a:pt x="508001" y="1182511"/>
                  <a:pt x="515635" y="1189667"/>
                  <a:pt x="524934" y="1193800"/>
                </a:cubicBezTo>
                <a:cubicBezTo>
                  <a:pt x="549096" y="1204539"/>
                  <a:pt x="621935" y="1224078"/>
                  <a:pt x="643467" y="1227667"/>
                </a:cubicBezTo>
                <a:cubicBezTo>
                  <a:pt x="660400" y="1230489"/>
                  <a:pt x="677433" y="1232767"/>
                  <a:pt x="694267" y="1236134"/>
                </a:cubicBezTo>
                <a:cubicBezTo>
                  <a:pt x="705677" y="1238416"/>
                  <a:pt x="716724" y="1242318"/>
                  <a:pt x="728134" y="1244600"/>
                </a:cubicBezTo>
                <a:cubicBezTo>
                  <a:pt x="744968" y="1247967"/>
                  <a:pt x="762280" y="1248903"/>
                  <a:pt x="778934" y="1253067"/>
                </a:cubicBezTo>
                <a:cubicBezTo>
                  <a:pt x="859081" y="1273104"/>
                  <a:pt x="801692" y="1265075"/>
                  <a:pt x="880534" y="1295400"/>
                </a:cubicBezTo>
                <a:cubicBezTo>
                  <a:pt x="899710" y="1302776"/>
                  <a:pt x="919868" y="1307351"/>
                  <a:pt x="939800" y="1312334"/>
                </a:cubicBezTo>
                <a:cubicBezTo>
                  <a:pt x="953761" y="1315824"/>
                  <a:pt x="967975" y="1318226"/>
                  <a:pt x="982134" y="1320800"/>
                </a:cubicBezTo>
                <a:cubicBezTo>
                  <a:pt x="1009413" y="1325760"/>
                  <a:pt x="1033453" y="1326424"/>
                  <a:pt x="1058334" y="1337734"/>
                </a:cubicBezTo>
                <a:cubicBezTo>
                  <a:pt x="1058378" y="1337754"/>
                  <a:pt x="1142980" y="1380057"/>
                  <a:pt x="1159934" y="1388534"/>
                </a:cubicBezTo>
                <a:cubicBezTo>
                  <a:pt x="1171223" y="1394178"/>
                  <a:pt x="1181827" y="1401476"/>
                  <a:pt x="1193800" y="1405467"/>
                </a:cubicBezTo>
                <a:lnTo>
                  <a:pt x="1219200" y="1413934"/>
                </a:lnTo>
                <a:cubicBezTo>
                  <a:pt x="1247559" y="1435203"/>
                  <a:pt x="1262743" y="1448405"/>
                  <a:pt x="1295400" y="1464734"/>
                </a:cubicBezTo>
                <a:cubicBezTo>
                  <a:pt x="1358716" y="1496392"/>
                  <a:pt x="1317366" y="1465908"/>
                  <a:pt x="1363134" y="1498600"/>
                </a:cubicBezTo>
                <a:cubicBezTo>
                  <a:pt x="1374617" y="1506802"/>
                  <a:pt x="1385518" y="1515798"/>
                  <a:pt x="1397000" y="1524000"/>
                </a:cubicBezTo>
                <a:cubicBezTo>
                  <a:pt x="1405280" y="1529915"/>
                  <a:pt x="1414120" y="1535019"/>
                  <a:pt x="1422400" y="1540934"/>
                </a:cubicBezTo>
                <a:cubicBezTo>
                  <a:pt x="1433883" y="1549136"/>
                  <a:pt x="1444526" y="1558507"/>
                  <a:pt x="1456267" y="1566334"/>
                </a:cubicBezTo>
                <a:cubicBezTo>
                  <a:pt x="1484942" y="1585451"/>
                  <a:pt x="1498748" y="1589728"/>
                  <a:pt x="1524000" y="1608667"/>
                </a:cubicBezTo>
                <a:cubicBezTo>
                  <a:pt x="1538457" y="1619510"/>
                  <a:pt x="1551298" y="1632510"/>
                  <a:pt x="1566334" y="1642534"/>
                </a:cubicBezTo>
                <a:cubicBezTo>
                  <a:pt x="1576835" y="1649535"/>
                  <a:pt x="1589242" y="1653205"/>
                  <a:pt x="1600200" y="1659467"/>
                </a:cubicBezTo>
                <a:cubicBezTo>
                  <a:pt x="1628776" y="1675796"/>
                  <a:pt x="1655429" y="1695548"/>
                  <a:pt x="1684867" y="1710267"/>
                </a:cubicBezTo>
                <a:cubicBezTo>
                  <a:pt x="1701800" y="1718734"/>
                  <a:pt x="1719047" y="1726601"/>
                  <a:pt x="1735667" y="1735667"/>
                </a:cubicBezTo>
                <a:cubicBezTo>
                  <a:pt x="1750114" y="1743547"/>
                  <a:pt x="1763553" y="1753187"/>
                  <a:pt x="1778000" y="1761067"/>
                </a:cubicBezTo>
                <a:cubicBezTo>
                  <a:pt x="1829956" y="1789406"/>
                  <a:pt x="1846304" y="1792713"/>
                  <a:pt x="1905000" y="1820334"/>
                </a:cubicBezTo>
                <a:cubicBezTo>
                  <a:pt x="1927840" y="1831082"/>
                  <a:pt x="1949608" y="1844082"/>
                  <a:pt x="1972734" y="1854200"/>
                </a:cubicBezTo>
                <a:cubicBezTo>
                  <a:pt x="2098931" y="1909410"/>
                  <a:pt x="1982440" y="1846888"/>
                  <a:pt x="2108200" y="1913467"/>
                </a:cubicBezTo>
                <a:cubicBezTo>
                  <a:pt x="2309300" y="2019932"/>
                  <a:pt x="2019862" y="1878027"/>
                  <a:pt x="2319867" y="2006600"/>
                </a:cubicBezTo>
                <a:cubicBezTo>
                  <a:pt x="2339623" y="2015067"/>
                  <a:pt x="2358467" y="2026095"/>
                  <a:pt x="2379134" y="2032000"/>
                </a:cubicBezTo>
                <a:cubicBezTo>
                  <a:pt x="2398322" y="2037482"/>
                  <a:pt x="2418688" y="2037355"/>
                  <a:pt x="2438400" y="2040467"/>
                </a:cubicBezTo>
                <a:lnTo>
                  <a:pt x="2540000" y="2057400"/>
                </a:lnTo>
                <a:cubicBezTo>
                  <a:pt x="2604911" y="2054578"/>
                  <a:pt x="2670371" y="2057811"/>
                  <a:pt x="2734734" y="2048934"/>
                </a:cubicBezTo>
                <a:cubicBezTo>
                  <a:pt x="2767887" y="2044361"/>
                  <a:pt x="2792949" y="2014666"/>
                  <a:pt x="2819400" y="1998134"/>
                </a:cubicBezTo>
                <a:cubicBezTo>
                  <a:pt x="2830103" y="1991444"/>
                  <a:pt x="2842234" y="1987330"/>
                  <a:pt x="2853267" y="1981200"/>
                </a:cubicBezTo>
                <a:cubicBezTo>
                  <a:pt x="2867652" y="1973208"/>
                  <a:pt x="2881153" y="1963680"/>
                  <a:pt x="2895600" y="1955800"/>
                </a:cubicBezTo>
                <a:cubicBezTo>
                  <a:pt x="2912220" y="1946734"/>
                  <a:pt x="2930246" y="1940272"/>
                  <a:pt x="2946400" y="1930400"/>
                </a:cubicBezTo>
                <a:cubicBezTo>
                  <a:pt x="2946430" y="1930382"/>
                  <a:pt x="3073385" y="1845743"/>
                  <a:pt x="3098800" y="1828800"/>
                </a:cubicBezTo>
                <a:lnTo>
                  <a:pt x="3149600" y="1794934"/>
                </a:lnTo>
                <a:lnTo>
                  <a:pt x="3208867" y="1718734"/>
                </a:lnTo>
                <a:cubicBezTo>
                  <a:pt x="3217471" y="1707549"/>
                  <a:pt x="3226439" y="1696608"/>
                  <a:pt x="3234267" y="1684867"/>
                </a:cubicBezTo>
                <a:cubicBezTo>
                  <a:pt x="3245556" y="1667934"/>
                  <a:pt x="3258485" y="1651986"/>
                  <a:pt x="3268134" y="1634067"/>
                </a:cubicBezTo>
                <a:cubicBezTo>
                  <a:pt x="3278324" y="1615143"/>
                  <a:pt x="3284527" y="1594315"/>
                  <a:pt x="3293534" y="1574800"/>
                </a:cubicBezTo>
                <a:cubicBezTo>
                  <a:pt x="3301468" y="1557610"/>
                  <a:pt x="3311245" y="1541300"/>
                  <a:pt x="3318934" y="1524000"/>
                </a:cubicBezTo>
                <a:cubicBezTo>
                  <a:pt x="3345122" y="1465077"/>
                  <a:pt x="3369289" y="1405274"/>
                  <a:pt x="3395134" y="1346200"/>
                </a:cubicBezTo>
                <a:cubicBezTo>
                  <a:pt x="3408802" y="1314958"/>
                  <a:pt x="3421300" y="1283092"/>
                  <a:pt x="3437467" y="1253067"/>
                </a:cubicBezTo>
                <a:cubicBezTo>
                  <a:pt x="3534824" y="1072263"/>
                  <a:pt x="3463986" y="1213767"/>
                  <a:pt x="3530600" y="1058334"/>
                </a:cubicBezTo>
                <a:cubicBezTo>
                  <a:pt x="3544033" y="1026990"/>
                  <a:pt x="3560508" y="996957"/>
                  <a:pt x="3572934" y="965200"/>
                </a:cubicBezTo>
                <a:cubicBezTo>
                  <a:pt x="3599896" y="896297"/>
                  <a:pt x="3623079" y="806952"/>
                  <a:pt x="3640667" y="736600"/>
                </a:cubicBezTo>
                <a:cubicBezTo>
                  <a:pt x="3649799" y="700071"/>
                  <a:pt x="3659022" y="663522"/>
                  <a:pt x="3666067" y="626534"/>
                </a:cubicBezTo>
                <a:cubicBezTo>
                  <a:pt x="3670325" y="604182"/>
                  <a:pt x="3670341" y="581164"/>
                  <a:pt x="3674534" y="558800"/>
                </a:cubicBezTo>
                <a:cubicBezTo>
                  <a:pt x="3701980" y="412419"/>
                  <a:pt x="3683697" y="569471"/>
                  <a:pt x="3699934" y="423334"/>
                </a:cubicBezTo>
                <a:cubicBezTo>
                  <a:pt x="3712842" y="307163"/>
                  <a:pt x="3703135" y="373922"/>
                  <a:pt x="3716867" y="270934"/>
                </a:cubicBezTo>
                <a:cubicBezTo>
                  <a:pt x="3719505" y="251153"/>
                  <a:pt x="3721153" y="231180"/>
                  <a:pt x="3725334" y="211667"/>
                </a:cubicBezTo>
                <a:cubicBezTo>
                  <a:pt x="3744212" y="123569"/>
                  <a:pt x="3736078" y="180570"/>
                  <a:pt x="3767667" y="101600"/>
                </a:cubicBezTo>
                <a:cubicBezTo>
                  <a:pt x="3771989" y="90796"/>
                  <a:pt x="3772937" y="78922"/>
                  <a:pt x="3776134" y="67734"/>
                </a:cubicBezTo>
                <a:cubicBezTo>
                  <a:pt x="3778586" y="59153"/>
                  <a:pt x="3782148" y="50915"/>
                  <a:pt x="3784600" y="42334"/>
                </a:cubicBezTo>
                <a:cubicBezTo>
                  <a:pt x="3795921" y="2709"/>
                  <a:pt x="3784192" y="17342"/>
                  <a:pt x="3801534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2" name="Povezovalnik: ukrivljeno 11">
            <a:extLst>
              <a:ext uri="{FF2B5EF4-FFF2-40B4-BE49-F238E27FC236}">
                <a16:creationId xmlns:a16="http://schemas.microsoft.com/office/drawing/2014/main" id="{E348DDAF-6A3B-4B2F-8616-B7BC9C370975}"/>
              </a:ext>
            </a:extLst>
          </p:cNvPr>
          <p:cNvCxnSpPr>
            <a:cxnSpLocks/>
          </p:cNvCxnSpPr>
          <p:nvPr/>
        </p:nvCxnSpPr>
        <p:spPr>
          <a:xfrm>
            <a:off x="965199" y="3217333"/>
            <a:ext cx="1511303" cy="1270003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Lok 14">
            <a:extLst>
              <a:ext uri="{FF2B5EF4-FFF2-40B4-BE49-F238E27FC236}">
                <a16:creationId xmlns:a16="http://schemas.microsoft.com/office/drawing/2014/main" id="{7B923D1C-08E4-4C5A-B3B5-708B770DDBE5}"/>
              </a:ext>
            </a:extLst>
          </p:cNvPr>
          <p:cNvSpPr/>
          <p:nvPr/>
        </p:nvSpPr>
        <p:spPr>
          <a:xfrm>
            <a:off x="8898466" y="787400"/>
            <a:ext cx="2633133" cy="2980267"/>
          </a:xfrm>
          <a:prstGeom prst="arc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ADC7B040-D394-4F1F-A757-7D10E7C7B7AA}"/>
              </a:ext>
            </a:extLst>
          </p:cNvPr>
          <p:cNvCxnSpPr/>
          <p:nvPr/>
        </p:nvCxnSpPr>
        <p:spPr>
          <a:xfrm>
            <a:off x="9533466" y="4749799"/>
            <a:ext cx="209973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rostoročno: oblika 17">
            <a:extLst>
              <a:ext uri="{FF2B5EF4-FFF2-40B4-BE49-F238E27FC236}">
                <a16:creationId xmlns:a16="http://schemas.microsoft.com/office/drawing/2014/main" id="{2F496EAC-9CDA-4A60-82CE-D8B029992746}"/>
              </a:ext>
            </a:extLst>
          </p:cNvPr>
          <p:cNvSpPr/>
          <p:nvPr/>
        </p:nvSpPr>
        <p:spPr>
          <a:xfrm>
            <a:off x="4047070" y="1862666"/>
            <a:ext cx="1619543" cy="2133600"/>
          </a:xfrm>
          <a:custGeom>
            <a:avLst/>
            <a:gdLst>
              <a:gd name="connsiteX0" fmla="*/ 1110041 w 1619543"/>
              <a:gd name="connsiteY0" fmla="*/ 1888067 h 2133600"/>
              <a:gd name="connsiteX1" fmla="*/ 915308 w 1619543"/>
              <a:gd name="connsiteY1" fmla="*/ 1896533 h 2133600"/>
              <a:gd name="connsiteX2" fmla="*/ 881441 w 1619543"/>
              <a:gd name="connsiteY2" fmla="*/ 1879600 h 2133600"/>
              <a:gd name="connsiteX3" fmla="*/ 788308 w 1619543"/>
              <a:gd name="connsiteY3" fmla="*/ 1854200 h 2133600"/>
              <a:gd name="connsiteX4" fmla="*/ 729041 w 1619543"/>
              <a:gd name="connsiteY4" fmla="*/ 1820333 h 2133600"/>
              <a:gd name="connsiteX5" fmla="*/ 695175 w 1619543"/>
              <a:gd name="connsiteY5" fmla="*/ 1803400 h 2133600"/>
              <a:gd name="connsiteX6" fmla="*/ 644375 w 1619543"/>
              <a:gd name="connsiteY6" fmla="*/ 1778000 h 2133600"/>
              <a:gd name="connsiteX7" fmla="*/ 618975 w 1619543"/>
              <a:gd name="connsiteY7" fmla="*/ 1761067 h 2133600"/>
              <a:gd name="connsiteX8" fmla="*/ 568175 w 1619543"/>
              <a:gd name="connsiteY8" fmla="*/ 1676400 h 2133600"/>
              <a:gd name="connsiteX9" fmla="*/ 559708 w 1619543"/>
              <a:gd name="connsiteY9" fmla="*/ 1642533 h 2133600"/>
              <a:gd name="connsiteX10" fmla="*/ 568175 w 1619543"/>
              <a:gd name="connsiteY10" fmla="*/ 1549400 h 2133600"/>
              <a:gd name="connsiteX11" fmla="*/ 618975 w 1619543"/>
              <a:gd name="connsiteY11" fmla="*/ 1498600 h 2133600"/>
              <a:gd name="connsiteX12" fmla="*/ 712108 w 1619543"/>
              <a:gd name="connsiteY12" fmla="*/ 1439333 h 2133600"/>
              <a:gd name="connsiteX13" fmla="*/ 737508 w 1619543"/>
              <a:gd name="connsiteY13" fmla="*/ 1422400 h 2133600"/>
              <a:gd name="connsiteX14" fmla="*/ 1042308 w 1619543"/>
              <a:gd name="connsiteY14" fmla="*/ 1422400 h 2133600"/>
              <a:gd name="connsiteX15" fmla="*/ 1076175 w 1619543"/>
              <a:gd name="connsiteY15" fmla="*/ 1439333 h 2133600"/>
              <a:gd name="connsiteX16" fmla="*/ 1160841 w 1619543"/>
              <a:gd name="connsiteY16" fmla="*/ 1490133 h 2133600"/>
              <a:gd name="connsiteX17" fmla="*/ 1169308 w 1619543"/>
              <a:gd name="connsiteY17" fmla="*/ 1515533 h 2133600"/>
              <a:gd name="connsiteX18" fmla="*/ 1101575 w 1619543"/>
              <a:gd name="connsiteY18" fmla="*/ 1566333 h 2133600"/>
              <a:gd name="connsiteX19" fmla="*/ 1059241 w 1619543"/>
              <a:gd name="connsiteY19" fmla="*/ 1574800 h 2133600"/>
              <a:gd name="connsiteX20" fmla="*/ 923775 w 1619543"/>
              <a:gd name="connsiteY20" fmla="*/ 1625600 h 2133600"/>
              <a:gd name="connsiteX21" fmla="*/ 881441 w 1619543"/>
              <a:gd name="connsiteY21" fmla="*/ 1634067 h 2133600"/>
              <a:gd name="connsiteX22" fmla="*/ 779841 w 1619543"/>
              <a:gd name="connsiteY22" fmla="*/ 1651000 h 2133600"/>
              <a:gd name="connsiteX23" fmla="*/ 745975 w 1619543"/>
              <a:gd name="connsiteY23" fmla="*/ 1659467 h 2133600"/>
              <a:gd name="connsiteX24" fmla="*/ 720575 w 1619543"/>
              <a:gd name="connsiteY24" fmla="*/ 1667933 h 2133600"/>
              <a:gd name="connsiteX25" fmla="*/ 669775 w 1619543"/>
              <a:gd name="connsiteY25" fmla="*/ 1676400 h 2133600"/>
              <a:gd name="connsiteX26" fmla="*/ 644375 w 1619543"/>
              <a:gd name="connsiteY26" fmla="*/ 1684867 h 2133600"/>
              <a:gd name="connsiteX27" fmla="*/ 602041 w 1619543"/>
              <a:gd name="connsiteY27" fmla="*/ 1693333 h 2133600"/>
              <a:gd name="connsiteX28" fmla="*/ 534308 w 1619543"/>
              <a:gd name="connsiteY28" fmla="*/ 1718733 h 2133600"/>
              <a:gd name="connsiteX29" fmla="*/ 508908 w 1619543"/>
              <a:gd name="connsiteY29" fmla="*/ 1727200 h 2133600"/>
              <a:gd name="connsiteX30" fmla="*/ 458108 w 1619543"/>
              <a:gd name="connsiteY30" fmla="*/ 1752600 h 2133600"/>
              <a:gd name="connsiteX31" fmla="*/ 424241 w 1619543"/>
              <a:gd name="connsiteY31" fmla="*/ 1778000 h 2133600"/>
              <a:gd name="connsiteX32" fmla="*/ 390375 w 1619543"/>
              <a:gd name="connsiteY32" fmla="*/ 1837267 h 2133600"/>
              <a:gd name="connsiteX33" fmla="*/ 381908 w 1619543"/>
              <a:gd name="connsiteY33" fmla="*/ 1862667 h 2133600"/>
              <a:gd name="connsiteX34" fmla="*/ 364975 w 1619543"/>
              <a:gd name="connsiteY34" fmla="*/ 1896533 h 2133600"/>
              <a:gd name="connsiteX35" fmla="*/ 373441 w 1619543"/>
              <a:gd name="connsiteY35" fmla="*/ 1972733 h 2133600"/>
              <a:gd name="connsiteX36" fmla="*/ 432708 w 1619543"/>
              <a:gd name="connsiteY36" fmla="*/ 2040467 h 2133600"/>
              <a:gd name="connsiteX37" fmla="*/ 491975 w 1619543"/>
              <a:gd name="connsiteY37" fmla="*/ 2082800 h 2133600"/>
              <a:gd name="connsiteX38" fmla="*/ 517375 w 1619543"/>
              <a:gd name="connsiteY38" fmla="*/ 2091267 h 2133600"/>
              <a:gd name="connsiteX39" fmla="*/ 551241 w 1619543"/>
              <a:gd name="connsiteY39" fmla="*/ 2108200 h 2133600"/>
              <a:gd name="connsiteX40" fmla="*/ 585108 w 1619543"/>
              <a:gd name="connsiteY40" fmla="*/ 2116667 h 2133600"/>
              <a:gd name="connsiteX41" fmla="*/ 627441 w 1619543"/>
              <a:gd name="connsiteY41" fmla="*/ 2133600 h 2133600"/>
              <a:gd name="connsiteX42" fmla="*/ 1084641 w 1619543"/>
              <a:gd name="connsiteY42" fmla="*/ 2125133 h 2133600"/>
              <a:gd name="connsiteX43" fmla="*/ 1110041 w 1619543"/>
              <a:gd name="connsiteY43" fmla="*/ 2116667 h 2133600"/>
              <a:gd name="connsiteX44" fmla="*/ 1186241 w 1619543"/>
              <a:gd name="connsiteY44" fmla="*/ 2074333 h 2133600"/>
              <a:gd name="connsiteX45" fmla="*/ 1211641 w 1619543"/>
              <a:gd name="connsiteY45" fmla="*/ 2057400 h 2133600"/>
              <a:gd name="connsiteX46" fmla="*/ 1245508 w 1619543"/>
              <a:gd name="connsiteY46" fmla="*/ 2032000 h 2133600"/>
              <a:gd name="connsiteX47" fmla="*/ 1279375 w 1619543"/>
              <a:gd name="connsiteY47" fmla="*/ 2015067 h 2133600"/>
              <a:gd name="connsiteX48" fmla="*/ 1338641 w 1619543"/>
              <a:gd name="connsiteY48" fmla="*/ 1972733 h 2133600"/>
              <a:gd name="connsiteX49" fmla="*/ 1372508 w 1619543"/>
              <a:gd name="connsiteY49" fmla="*/ 1938867 h 2133600"/>
              <a:gd name="connsiteX50" fmla="*/ 1423308 w 1619543"/>
              <a:gd name="connsiteY50" fmla="*/ 1913467 h 2133600"/>
              <a:gd name="connsiteX51" fmla="*/ 1491041 w 1619543"/>
              <a:gd name="connsiteY51" fmla="*/ 1862667 h 2133600"/>
              <a:gd name="connsiteX52" fmla="*/ 1524908 w 1619543"/>
              <a:gd name="connsiteY52" fmla="*/ 1820333 h 2133600"/>
              <a:gd name="connsiteX53" fmla="*/ 1575708 w 1619543"/>
              <a:gd name="connsiteY53" fmla="*/ 1752600 h 2133600"/>
              <a:gd name="connsiteX54" fmla="*/ 1584175 w 1619543"/>
              <a:gd name="connsiteY54" fmla="*/ 1718733 h 2133600"/>
              <a:gd name="connsiteX55" fmla="*/ 1609575 w 1619543"/>
              <a:gd name="connsiteY55" fmla="*/ 1651000 h 2133600"/>
              <a:gd name="connsiteX56" fmla="*/ 1609575 w 1619543"/>
              <a:gd name="connsiteY56" fmla="*/ 1507067 h 2133600"/>
              <a:gd name="connsiteX57" fmla="*/ 1592641 w 1619543"/>
              <a:gd name="connsiteY57" fmla="*/ 1481667 h 2133600"/>
              <a:gd name="connsiteX58" fmla="*/ 1491041 w 1619543"/>
              <a:gd name="connsiteY58" fmla="*/ 1363133 h 2133600"/>
              <a:gd name="connsiteX59" fmla="*/ 1457175 w 1619543"/>
              <a:gd name="connsiteY59" fmla="*/ 1329267 h 2133600"/>
              <a:gd name="connsiteX60" fmla="*/ 1397908 w 1619543"/>
              <a:gd name="connsiteY60" fmla="*/ 1286933 h 2133600"/>
              <a:gd name="connsiteX61" fmla="*/ 1364041 w 1619543"/>
              <a:gd name="connsiteY61" fmla="*/ 1244600 h 2133600"/>
              <a:gd name="connsiteX62" fmla="*/ 1338641 w 1619543"/>
              <a:gd name="connsiteY62" fmla="*/ 1227667 h 2133600"/>
              <a:gd name="connsiteX63" fmla="*/ 1321708 w 1619543"/>
              <a:gd name="connsiteY63" fmla="*/ 1210733 h 2133600"/>
              <a:gd name="connsiteX64" fmla="*/ 1262441 w 1619543"/>
              <a:gd name="connsiteY64" fmla="*/ 1168400 h 2133600"/>
              <a:gd name="connsiteX65" fmla="*/ 1228575 w 1619543"/>
              <a:gd name="connsiteY65" fmla="*/ 1143000 h 2133600"/>
              <a:gd name="connsiteX66" fmla="*/ 1186241 w 1619543"/>
              <a:gd name="connsiteY66" fmla="*/ 1134533 h 2133600"/>
              <a:gd name="connsiteX67" fmla="*/ 1118508 w 1619543"/>
              <a:gd name="connsiteY67" fmla="*/ 1117600 h 2133600"/>
              <a:gd name="connsiteX68" fmla="*/ 999975 w 1619543"/>
              <a:gd name="connsiteY68" fmla="*/ 1100667 h 2133600"/>
              <a:gd name="connsiteX69" fmla="*/ 923775 w 1619543"/>
              <a:gd name="connsiteY69" fmla="*/ 1075267 h 2133600"/>
              <a:gd name="connsiteX70" fmla="*/ 847575 w 1619543"/>
              <a:gd name="connsiteY70" fmla="*/ 1058333 h 2133600"/>
              <a:gd name="connsiteX71" fmla="*/ 779841 w 1619543"/>
              <a:gd name="connsiteY71" fmla="*/ 1024467 h 2133600"/>
              <a:gd name="connsiteX72" fmla="*/ 754441 w 1619543"/>
              <a:gd name="connsiteY72" fmla="*/ 1007533 h 2133600"/>
              <a:gd name="connsiteX73" fmla="*/ 652841 w 1619543"/>
              <a:gd name="connsiteY73" fmla="*/ 965200 h 2133600"/>
              <a:gd name="connsiteX74" fmla="*/ 602041 w 1619543"/>
              <a:gd name="connsiteY74" fmla="*/ 905933 h 2133600"/>
              <a:gd name="connsiteX75" fmla="*/ 551241 w 1619543"/>
              <a:gd name="connsiteY75" fmla="*/ 846667 h 2133600"/>
              <a:gd name="connsiteX76" fmla="*/ 525841 w 1619543"/>
              <a:gd name="connsiteY76" fmla="*/ 804333 h 2133600"/>
              <a:gd name="connsiteX77" fmla="*/ 491975 w 1619543"/>
              <a:gd name="connsiteY77" fmla="*/ 753533 h 2133600"/>
              <a:gd name="connsiteX78" fmla="*/ 500441 w 1619543"/>
              <a:gd name="connsiteY78" fmla="*/ 609600 h 2133600"/>
              <a:gd name="connsiteX79" fmla="*/ 517375 w 1619543"/>
              <a:gd name="connsiteY79" fmla="*/ 592667 h 2133600"/>
              <a:gd name="connsiteX80" fmla="*/ 576641 w 1619543"/>
              <a:gd name="connsiteY80" fmla="*/ 558800 h 2133600"/>
              <a:gd name="connsiteX81" fmla="*/ 610508 w 1619543"/>
              <a:gd name="connsiteY81" fmla="*/ 533400 h 2133600"/>
              <a:gd name="connsiteX82" fmla="*/ 695175 w 1619543"/>
              <a:gd name="connsiteY82" fmla="*/ 499533 h 2133600"/>
              <a:gd name="connsiteX83" fmla="*/ 745975 w 1619543"/>
              <a:gd name="connsiteY83" fmla="*/ 491067 h 2133600"/>
              <a:gd name="connsiteX84" fmla="*/ 771375 w 1619543"/>
              <a:gd name="connsiteY84" fmla="*/ 482600 h 2133600"/>
              <a:gd name="connsiteX85" fmla="*/ 940708 w 1619543"/>
              <a:gd name="connsiteY85" fmla="*/ 465667 h 2133600"/>
              <a:gd name="connsiteX86" fmla="*/ 1067708 w 1619543"/>
              <a:gd name="connsiteY86" fmla="*/ 482600 h 2133600"/>
              <a:gd name="connsiteX87" fmla="*/ 1093108 w 1619543"/>
              <a:gd name="connsiteY87" fmla="*/ 499533 h 2133600"/>
              <a:gd name="connsiteX88" fmla="*/ 1126975 w 1619543"/>
              <a:gd name="connsiteY88" fmla="*/ 533400 h 2133600"/>
              <a:gd name="connsiteX89" fmla="*/ 1177775 w 1619543"/>
              <a:gd name="connsiteY89" fmla="*/ 601133 h 2133600"/>
              <a:gd name="connsiteX90" fmla="*/ 1194708 w 1619543"/>
              <a:gd name="connsiteY90" fmla="*/ 651933 h 2133600"/>
              <a:gd name="connsiteX91" fmla="*/ 1186241 w 1619543"/>
              <a:gd name="connsiteY91" fmla="*/ 711200 h 2133600"/>
              <a:gd name="connsiteX92" fmla="*/ 1126975 w 1619543"/>
              <a:gd name="connsiteY92" fmla="*/ 762000 h 2133600"/>
              <a:gd name="connsiteX93" fmla="*/ 1050775 w 1619543"/>
              <a:gd name="connsiteY93" fmla="*/ 787400 h 2133600"/>
              <a:gd name="connsiteX94" fmla="*/ 940708 w 1619543"/>
              <a:gd name="connsiteY94" fmla="*/ 812800 h 2133600"/>
              <a:gd name="connsiteX95" fmla="*/ 729041 w 1619543"/>
              <a:gd name="connsiteY95" fmla="*/ 821267 h 2133600"/>
              <a:gd name="connsiteX96" fmla="*/ 627441 w 1619543"/>
              <a:gd name="connsiteY96" fmla="*/ 795867 h 2133600"/>
              <a:gd name="connsiteX97" fmla="*/ 517375 w 1619543"/>
              <a:gd name="connsiteY97" fmla="*/ 778933 h 2133600"/>
              <a:gd name="connsiteX98" fmla="*/ 491975 w 1619543"/>
              <a:gd name="connsiteY98" fmla="*/ 770467 h 2133600"/>
              <a:gd name="connsiteX99" fmla="*/ 407308 w 1619543"/>
              <a:gd name="connsiteY99" fmla="*/ 753533 h 2133600"/>
              <a:gd name="connsiteX100" fmla="*/ 331108 w 1619543"/>
              <a:gd name="connsiteY100" fmla="*/ 719667 h 2133600"/>
              <a:gd name="connsiteX101" fmla="*/ 297241 w 1619543"/>
              <a:gd name="connsiteY101" fmla="*/ 694267 h 2133600"/>
              <a:gd name="connsiteX102" fmla="*/ 263375 w 1619543"/>
              <a:gd name="connsiteY102" fmla="*/ 643467 h 2133600"/>
              <a:gd name="connsiteX103" fmla="*/ 229508 w 1619543"/>
              <a:gd name="connsiteY103" fmla="*/ 601133 h 2133600"/>
              <a:gd name="connsiteX104" fmla="*/ 221041 w 1619543"/>
              <a:gd name="connsiteY104" fmla="*/ 567267 h 2133600"/>
              <a:gd name="connsiteX105" fmla="*/ 204108 w 1619543"/>
              <a:gd name="connsiteY105" fmla="*/ 541867 h 2133600"/>
              <a:gd name="connsiteX106" fmla="*/ 187175 w 1619543"/>
              <a:gd name="connsiteY106" fmla="*/ 508000 h 2133600"/>
              <a:gd name="connsiteX107" fmla="*/ 178708 w 1619543"/>
              <a:gd name="connsiteY107" fmla="*/ 474133 h 2133600"/>
              <a:gd name="connsiteX108" fmla="*/ 136375 w 1619543"/>
              <a:gd name="connsiteY108" fmla="*/ 414867 h 2133600"/>
              <a:gd name="connsiteX109" fmla="*/ 110975 w 1619543"/>
              <a:gd name="connsiteY109" fmla="*/ 372533 h 2133600"/>
              <a:gd name="connsiteX110" fmla="*/ 77108 w 1619543"/>
              <a:gd name="connsiteY110" fmla="*/ 313267 h 2133600"/>
              <a:gd name="connsiteX111" fmla="*/ 60175 w 1619543"/>
              <a:gd name="connsiteY111" fmla="*/ 262467 h 2133600"/>
              <a:gd name="connsiteX112" fmla="*/ 43241 w 1619543"/>
              <a:gd name="connsiteY112" fmla="*/ 220133 h 2133600"/>
              <a:gd name="connsiteX113" fmla="*/ 34775 w 1619543"/>
              <a:gd name="connsiteY113" fmla="*/ 194733 h 2133600"/>
              <a:gd name="connsiteX114" fmla="*/ 17841 w 1619543"/>
              <a:gd name="connsiteY114" fmla="*/ 152400 h 2133600"/>
              <a:gd name="connsiteX115" fmla="*/ 9375 w 1619543"/>
              <a:gd name="connsiteY115" fmla="*/ 93133 h 2133600"/>
              <a:gd name="connsiteX116" fmla="*/ 908 w 1619543"/>
              <a:gd name="connsiteY116" fmla="*/ 67733 h 2133600"/>
              <a:gd name="connsiteX117" fmla="*/ 908 w 1619543"/>
              <a:gd name="connsiteY117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619543" h="2133600">
                <a:moveTo>
                  <a:pt x="1110041" y="1888067"/>
                </a:moveTo>
                <a:cubicBezTo>
                  <a:pt x="1028010" y="1920879"/>
                  <a:pt x="1057636" y="1915941"/>
                  <a:pt x="915308" y="1896533"/>
                </a:cubicBezTo>
                <a:cubicBezTo>
                  <a:pt x="902802" y="1894828"/>
                  <a:pt x="892975" y="1884726"/>
                  <a:pt x="881441" y="1879600"/>
                </a:cubicBezTo>
                <a:cubicBezTo>
                  <a:pt x="832492" y="1857845"/>
                  <a:pt x="843568" y="1863410"/>
                  <a:pt x="788308" y="1854200"/>
                </a:cubicBezTo>
                <a:cubicBezTo>
                  <a:pt x="685980" y="1803037"/>
                  <a:pt x="812800" y="1868197"/>
                  <a:pt x="729041" y="1820333"/>
                </a:cubicBezTo>
                <a:cubicBezTo>
                  <a:pt x="718083" y="1814071"/>
                  <a:pt x="705676" y="1810401"/>
                  <a:pt x="695175" y="1803400"/>
                </a:cubicBezTo>
                <a:cubicBezTo>
                  <a:pt x="649884" y="1773207"/>
                  <a:pt x="715326" y="1795739"/>
                  <a:pt x="644375" y="1778000"/>
                </a:cubicBezTo>
                <a:cubicBezTo>
                  <a:pt x="635908" y="1772356"/>
                  <a:pt x="625676" y="1768725"/>
                  <a:pt x="618975" y="1761067"/>
                </a:cubicBezTo>
                <a:cubicBezTo>
                  <a:pt x="606049" y="1746295"/>
                  <a:pt x="576880" y="1699613"/>
                  <a:pt x="568175" y="1676400"/>
                </a:cubicBezTo>
                <a:cubicBezTo>
                  <a:pt x="564089" y="1665504"/>
                  <a:pt x="562530" y="1653822"/>
                  <a:pt x="559708" y="1642533"/>
                </a:cubicBezTo>
                <a:cubicBezTo>
                  <a:pt x="562530" y="1611489"/>
                  <a:pt x="561643" y="1579880"/>
                  <a:pt x="568175" y="1549400"/>
                </a:cubicBezTo>
                <a:cubicBezTo>
                  <a:pt x="573326" y="1525363"/>
                  <a:pt x="604162" y="1511932"/>
                  <a:pt x="618975" y="1498600"/>
                </a:cubicBezTo>
                <a:cubicBezTo>
                  <a:pt x="688662" y="1435882"/>
                  <a:pt x="641058" y="1453544"/>
                  <a:pt x="712108" y="1439333"/>
                </a:cubicBezTo>
                <a:cubicBezTo>
                  <a:pt x="720575" y="1433689"/>
                  <a:pt x="727487" y="1424168"/>
                  <a:pt x="737508" y="1422400"/>
                </a:cubicBezTo>
                <a:cubicBezTo>
                  <a:pt x="832591" y="1405621"/>
                  <a:pt x="950539" y="1418229"/>
                  <a:pt x="1042308" y="1422400"/>
                </a:cubicBezTo>
                <a:cubicBezTo>
                  <a:pt x="1053597" y="1428044"/>
                  <a:pt x="1065352" y="1432839"/>
                  <a:pt x="1076175" y="1439333"/>
                </a:cubicBezTo>
                <a:cubicBezTo>
                  <a:pt x="1178350" y="1500638"/>
                  <a:pt x="1083424" y="1451424"/>
                  <a:pt x="1160841" y="1490133"/>
                </a:cubicBezTo>
                <a:cubicBezTo>
                  <a:pt x="1163663" y="1498600"/>
                  <a:pt x="1173299" y="1507550"/>
                  <a:pt x="1169308" y="1515533"/>
                </a:cubicBezTo>
                <a:cubicBezTo>
                  <a:pt x="1153180" y="1547790"/>
                  <a:pt x="1131366" y="1558885"/>
                  <a:pt x="1101575" y="1566333"/>
                </a:cubicBezTo>
                <a:cubicBezTo>
                  <a:pt x="1087614" y="1569823"/>
                  <a:pt x="1073352" y="1571978"/>
                  <a:pt x="1059241" y="1574800"/>
                </a:cubicBezTo>
                <a:cubicBezTo>
                  <a:pt x="1011291" y="1598775"/>
                  <a:pt x="986871" y="1612980"/>
                  <a:pt x="923775" y="1625600"/>
                </a:cubicBezTo>
                <a:cubicBezTo>
                  <a:pt x="909664" y="1628422"/>
                  <a:pt x="895613" y="1631566"/>
                  <a:pt x="881441" y="1634067"/>
                </a:cubicBezTo>
                <a:cubicBezTo>
                  <a:pt x="847630" y="1640034"/>
                  <a:pt x="813150" y="1642672"/>
                  <a:pt x="779841" y="1651000"/>
                </a:cubicBezTo>
                <a:cubicBezTo>
                  <a:pt x="768552" y="1653822"/>
                  <a:pt x="757163" y="1656270"/>
                  <a:pt x="745975" y="1659467"/>
                </a:cubicBezTo>
                <a:cubicBezTo>
                  <a:pt x="737394" y="1661919"/>
                  <a:pt x="729287" y="1665997"/>
                  <a:pt x="720575" y="1667933"/>
                </a:cubicBezTo>
                <a:cubicBezTo>
                  <a:pt x="703817" y="1671657"/>
                  <a:pt x="686533" y="1672676"/>
                  <a:pt x="669775" y="1676400"/>
                </a:cubicBezTo>
                <a:cubicBezTo>
                  <a:pt x="661063" y="1678336"/>
                  <a:pt x="653033" y="1682703"/>
                  <a:pt x="644375" y="1684867"/>
                </a:cubicBezTo>
                <a:cubicBezTo>
                  <a:pt x="630414" y="1688357"/>
                  <a:pt x="616002" y="1689843"/>
                  <a:pt x="602041" y="1693333"/>
                </a:cubicBezTo>
                <a:cubicBezTo>
                  <a:pt x="582830" y="1698136"/>
                  <a:pt x="549836" y="1712910"/>
                  <a:pt x="534308" y="1718733"/>
                </a:cubicBezTo>
                <a:cubicBezTo>
                  <a:pt x="525952" y="1721867"/>
                  <a:pt x="516890" y="1723209"/>
                  <a:pt x="508908" y="1727200"/>
                </a:cubicBezTo>
                <a:cubicBezTo>
                  <a:pt x="443256" y="1760026"/>
                  <a:pt x="521952" y="1731318"/>
                  <a:pt x="458108" y="1752600"/>
                </a:cubicBezTo>
                <a:cubicBezTo>
                  <a:pt x="446819" y="1761067"/>
                  <a:pt x="434219" y="1768022"/>
                  <a:pt x="424241" y="1778000"/>
                </a:cubicBezTo>
                <a:cubicBezTo>
                  <a:pt x="413612" y="1788629"/>
                  <a:pt x="395355" y="1825646"/>
                  <a:pt x="390375" y="1837267"/>
                </a:cubicBezTo>
                <a:cubicBezTo>
                  <a:pt x="386859" y="1845470"/>
                  <a:pt x="385424" y="1854464"/>
                  <a:pt x="381908" y="1862667"/>
                </a:cubicBezTo>
                <a:cubicBezTo>
                  <a:pt x="376936" y="1874268"/>
                  <a:pt x="370619" y="1885244"/>
                  <a:pt x="364975" y="1896533"/>
                </a:cubicBezTo>
                <a:cubicBezTo>
                  <a:pt x="367797" y="1921933"/>
                  <a:pt x="367243" y="1947940"/>
                  <a:pt x="373441" y="1972733"/>
                </a:cubicBezTo>
                <a:cubicBezTo>
                  <a:pt x="377960" y="1990809"/>
                  <a:pt x="429237" y="2037864"/>
                  <a:pt x="432708" y="2040467"/>
                </a:cubicBezTo>
                <a:cubicBezTo>
                  <a:pt x="440380" y="2046221"/>
                  <a:pt x="479593" y="2076609"/>
                  <a:pt x="491975" y="2082800"/>
                </a:cubicBezTo>
                <a:cubicBezTo>
                  <a:pt x="499957" y="2086791"/>
                  <a:pt x="509172" y="2087751"/>
                  <a:pt x="517375" y="2091267"/>
                </a:cubicBezTo>
                <a:cubicBezTo>
                  <a:pt x="528976" y="2096239"/>
                  <a:pt x="539423" y="2103768"/>
                  <a:pt x="551241" y="2108200"/>
                </a:cubicBezTo>
                <a:cubicBezTo>
                  <a:pt x="562137" y="2112286"/>
                  <a:pt x="574069" y="2112987"/>
                  <a:pt x="585108" y="2116667"/>
                </a:cubicBezTo>
                <a:cubicBezTo>
                  <a:pt x="599526" y="2121473"/>
                  <a:pt x="613330" y="2127956"/>
                  <a:pt x="627441" y="2133600"/>
                </a:cubicBezTo>
                <a:lnTo>
                  <a:pt x="1084641" y="2125133"/>
                </a:lnTo>
                <a:cubicBezTo>
                  <a:pt x="1093560" y="2124820"/>
                  <a:pt x="1101685" y="2119801"/>
                  <a:pt x="1110041" y="2116667"/>
                </a:cubicBezTo>
                <a:cubicBezTo>
                  <a:pt x="1166610" y="2095454"/>
                  <a:pt x="1139164" y="2107959"/>
                  <a:pt x="1186241" y="2074333"/>
                </a:cubicBezTo>
                <a:cubicBezTo>
                  <a:pt x="1194521" y="2068419"/>
                  <a:pt x="1203361" y="2063314"/>
                  <a:pt x="1211641" y="2057400"/>
                </a:cubicBezTo>
                <a:cubicBezTo>
                  <a:pt x="1223124" y="2049198"/>
                  <a:pt x="1233542" y="2039479"/>
                  <a:pt x="1245508" y="2032000"/>
                </a:cubicBezTo>
                <a:cubicBezTo>
                  <a:pt x="1256211" y="2025311"/>
                  <a:pt x="1268086" y="2020711"/>
                  <a:pt x="1279375" y="2015067"/>
                </a:cubicBezTo>
                <a:cubicBezTo>
                  <a:pt x="1327021" y="1967418"/>
                  <a:pt x="1250136" y="2041570"/>
                  <a:pt x="1338641" y="1972733"/>
                </a:cubicBezTo>
                <a:cubicBezTo>
                  <a:pt x="1351243" y="1962932"/>
                  <a:pt x="1359517" y="1948146"/>
                  <a:pt x="1372508" y="1938867"/>
                </a:cubicBezTo>
                <a:cubicBezTo>
                  <a:pt x="1462641" y="1874487"/>
                  <a:pt x="1327683" y="1995431"/>
                  <a:pt x="1423308" y="1913467"/>
                </a:cubicBezTo>
                <a:cubicBezTo>
                  <a:pt x="1483217" y="1862117"/>
                  <a:pt x="1429363" y="1893506"/>
                  <a:pt x="1491041" y="1862667"/>
                </a:cubicBezTo>
                <a:cubicBezTo>
                  <a:pt x="1543163" y="1784487"/>
                  <a:pt x="1476650" y="1880657"/>
                  <a:pt x="1524908" y="1820333"/>
                </a:cubicBezTo>
                <a:cubicBezTo>
                  <a:pt x="1542538" y="1798295"/>
                  <a:pt x="1575708" y="1752600"/>
                  <a:pt x="1575708" y="1752600"/>
                </a:cubicBezTo>
                <a:cubicBezTo>
                  <a:pt x="1578530" y="1741311"/>
                  <a:pt x="1580978" y="1729922"/>
                  <a:pt x="1584175" y="1718733"/>
                </a:cubicBezTo>
                <a:cubicBezTo>
                  <a:pt x="1590814" y="1695495"/>
                  <a:pt x="1600621" y="1673383"/>
                  <a:pt x="1609575" y="1651000"/>
                </a:cubicBezTo>
                <a:cubicBezTo>
                  <a:pt x="1619889" y="1589113"/>
                  <a:pt x="1625545" y="1581594"/>
                  <a:pt x="1609575" y="1507067"/>
                </a:cubicBezTo>
                <a:cubicBezTo>
                  <a:pt x="1607443" y="1497117"/>
                  <a:pt x="1598034" y="1490296"/>
                  <a:pt x="1592641" y="1481667"/>
                </a:cubicBezTo>
                <a:cubicBezTo>
                  <a:pt x="1543882" y="1403652"/>
                  <a:pt x="1589526" y="1461618"/>
                  <a:pt x="1491041" y="1363133"/>
                </a:cubicBezTo>
                <a:cubicBezTo>
                  <a:pt x="1479752" y="1351844"/>
                  <a:pt x="1470458" y="1338123"/>
                  <a:pt x="1457175" y="1329267"/>
                </a:cubicBezTo>
                <a:cubicBezTo>
                  <a:pt x="1442755" y="1319653"/>
                  <a:pt x="1408407" y="1297432"/>
                  <a:pt x="1397908" y="1286933"/>
                </a:cubicBezTo>
                <a:cubicBezTo>
                  <a:pt x="1385130" y="1274155"/>
                  <a:pt x="1376819" y="1257378"/>
                  <a:pt x="1364041" y="1244600"/>
                </a:cubicBezTo>
                <a:cubicBezTo>
                  <a:pt x="1356846" y="1237405"/>
                  <a:pt x="1346587" y="1234024"/>
                  <a:pt x="1338641" y="1227667"/>
                </a:cubicBezTo>
                <a:cubicBezTo>
                  <a:pt x="1332408" y="1222680"/>
                  <a:pt x="1327840" y="1215843"/>
                  <a:pt x="1321708" y="1210733"/>
                </a:cubicBezTo>
                <a:cubicBezTo>
                  <a:pt x="1288503" y="1183062"/>
                  <a:pt x="1293235" y="1190396"/>
                  <a:pt x="1262441" y="1168400"/>
                </a:cubicBezTo>
                <a:cubicBezTo>
                  <a:pt x="1250958" y="1160198"/>
                  <a:pt x="1241470" y="1148731"/>
                  <a:pt x="1228575" y="1143000"/>
                </a:cubicBezTo>
                <a:cubicBezTo>
                  <a:pt x="1215425" y="1137155"/>
                  <a:pt x="1200263" y="1137769"/>
                  <a:pt x="1186241" y="1134533"/>
                </a:cubicBezTo>
                <a:cubicBezTo>
                  <a:pt x="1163564" y="1129300"/>
                  <a:pt x="1141601" y="1120487"/>
                  <a:pt x="1118508" y="1117600"/>
                </a:cubicBezTo>
                <a:cubicBezTo>
                  <a:pt x="1033741" y="1107004"/>
                  <a:pt x="1073219" y="1112873"/>
                  <a:pt x="999975" y="1100667"/>
                </a:cubicBezTo>
                <a:cubicBezTo>
                  <a:pt x="974575" y="1092200"/>
                  <a:pt x="950185" y="1079669"/>
                  <a:pt x="923775" y="1075267"/>
                </a:cubicBezTo>
                <a:cubicBezTo>
                  <a:pt x="897930" y="1070959"/>
                  <a:pt x="871711" y="1069304"/>
                  <a:pt x="847575" y="1058333"/>
                </a:cubicBezTo>
                <a:cubicBezTo>
                  <a:pt x="824595" y="1047888"/>
                  <a:pt x="800844" y="1038470"/>
                  <a:pt x="779841" y="1024467"/>
                </a:cubicBezTo>
                <a:cubicBezTo>
                  <a:pt x="771374" y="1018822"/>
                  <a:pt x="763834" y="1011447"/>
                  <a:pt x="754441" y="1007533"/>
                </a:cubicBezTo>
                <a:cubicBezTo>
                  <a:pt x="639965" y="959834"/>
                  <a:pt x="711396" y="1004236"/>
                  <a:pt x="652841" y="965200"/>
                </a:cubicBezTo>
                <a:cubicBezTo>
                  <a:pt x="578573" y="866175"/>
                  <a:pt x="672789" y="988471"/>
                  <a:pt x="602041" y="905933"/>
                </a:cubicBezTo>
                <a:cubicBezTo>
                  <a:pt x="536872" y="829904"/>
                  <a:pt x="614268" y="909694"/>
                  <a:pt x="551241" y="846667"/>
                </a:cubicBezTo>
                <a:cubicBezTo>
                  <a:pt x="535054" y="798102"/>
                  <a:pt x="553734" y="841524"/>
                  <a:pt x="525841" y="804333"/>
                </a:cubicBezTo>
                <a:cubicBezTo>
                  <a:pt x="513630" y="788052"/>
                  <a:pt x="491975" y="753533"/>
                  <a:pt x="491975" y="753533"/>
                </a:cubicBezTo>
                <a:cubicBezTo>
                  <a:pt x="494797" y="705555"/>
                  <a:pt x="492945" y="657072"/>
                  <a:pt x="500441" y="609600"/>
                </a:cubicBezTo>
                <a:cubicBezTo>
                  <a:pt x="501686" y="601715"/>
                  <a:pt x="511142" y="597654"/>
                  <a:pt x="517375" y="592667"/>
                </a:cubicBezTo>
                <a:cubicBezTo>
                  <a:pt x="550674" y="566028"/>
                  <a:pt x="536902" y="583637"/>
                  <a:pt x="576641" y="558800"/>
                </a:cubicBezTo>
                <a:cubicBezTo>
                  <a:pt x="588607" y="551321"/>
                  <a:pt x="598542" y="540879"/>
                  <a:pt x="610508" y="533400"/>
                </a:cubicBezTo>
                <a:cubicBezTo>
                  <a:pt x="630606" y="520839"/>
                  <a:pt x="674452" y="502987"/>
                  <a:pt x="695175" y="499533"/>
                </a:cubicBezTo>
                <a:lnTo>
                  <a:pt x="745975" y="491067"/>
                </a:lnTo>
                <a:cubicBezTo>
                  <a:pt x="754442" y="488245"/>
                  <a:pt x="762717" y="484765"/>
                  <a:pt x="771375" y="482600"/>
                </a:cubicBezTo>
                <a:cubicBezTo>
                  <a:pt x="832421" y="467338"/>
                  <a:pt x="866837" y="470591"/>
                  <a:pt x="940708" y="465667"/>
                </a:cubicBezTo>
                <a:cubicBezTo>
                  <a:pt x="954613" y="466931"/>
                  <a:pt x="1037501" y="469654"/>
                  <a:pt x="1067708" y="482600"/>
                </a:cubicBezTo>
                <a:cubicBezTo>
                  <a:pt x="1077061" y="486608"/>
                  <a:pt x="1085382" y="492911"/>
                  <a:pt x="1093108" y="499533"/>
                </a:cubicBezTo>
                <a:cubicBezTo>
                  <a:pt x="1105230" y="509923"/>
                  <a:pt x="1116754" y="521135"/>
                  <a:pt x="1126975" y="533400"/>
                </a:cubicBezTo>
                <a:cubicBezTo>
                  <a:pt x="1145042" y="555081"/>
                  <a:pt x="1177775" y="601133"/>
                  <a:pt x="1177775" y="601133"/>
                </a:cubicBezTo>
                <a:cubicBezTo>
                  <a:pt x="1183419" y="618066"/>
                  <a:pt x="1197232" y="634263"/>
                  <a:pt x="1194708" y="651933"/>
                </a:cubicBezTo>
                <a:cubicBezTo>
                  <a:pt x="1191886" y="671689"/>
                  <a:pt x="1191975" y="692085"/>
                  <a:pt x="1186241" y="711200"/>
                </a:cubicBezTo>
                <a:cubicBezTo>
                  <a:pt x="1177530" y="740238"/>
                  <a:pt x="1149975" y="747625"/>
                  <a:pt x="1126975" y="762000"/>
                </a:cubicBezTo>
                <a:cubicBezTo>
                  <a:pt x="1074870" y="794565"/>
                  <a:pt x="1132567" y="766952"/>
                  <a:pt x="1050775" y="787400"/>
                </a:cubicBezTo>
                <a:cubicBezTo>
                  <a:pt x="926808" y="818392"/>
                  <a:pt x="1078281" y="793146"/>
                  <a:pt x="940708" y="812800"/>
                </a:cubicBezTo>
                <a:cubicBezTo>
                  <a:pt x="838967" y="846713"/>
                  <a:pt x="907733" y="830671"/>
                  <a:pt x="729041" y="821267"/>
                </a:cubicBezTo>
                <a:cubicBezTo>
                  <a:pt x="623768" y="803721"/>
                  <a:pt x="732859" y="824617"/>
                  <a:pt x="627441" y="795867"/>
                </a:cubicBezTo>
                <a:cubicBezTo>
                  <a:pt x="594619" y="786915"/>
                  <a:pt x="549072" y="782895"/>
                  <a:pt x="517375" y="778933"/>
                </a:cubicBezTo>
                <a:cubicBezTo>
                  <a:pt x="508908" y="776111"/>
                  <a:pt x="500687" y="772403"/>
                  <a:pt x="491975" y="770467"/>
                </a:cubicBezTo>
                <a:cubicBezTo>
                  <a:pt x="454458" y="762130"/>
                  <a:pt x="441046" y="764779"/>
                  <a:pt x="407308" y="753533"/>
                </a:cubicBezTo>
                <a:cubicBezTo>
                  <a:pt x="390105" y="747799"/>
                  <a:pt x="347967" y="730204"/>
                  <a:pt x="331108" y="719667"/>
                </a:cubicBezTo>
                <a:cubicBezTo>
                  <a:pt x="319142" y="712188"/>
                  <a:pt x="308081" y="703301"/>
                  <a:pt x="297241" y="694267"/>
                </a:cubicBezTo>
                <a:cubicBezTo>
                  <a:pt x="268124" y="670003"/>
                  <a:pt x="289032" y="681952"/>
                  <a:pt x="263375" y="643467"/>
                </a:cubicBezTo>
                <a:cubicBezTo>
                  <a:pt x="253351" y="628431"/>
                  <a:pt x="240797" y="615244"/>
                  <a:pt x="229508" y="601133"/>
                </a:cubicBezTo>
                <a:cubicBezTo>
                  <a:pt x="226686" y="589844"/>
                  <a:pt x="225625" y="577962"/>
                  <a:pt x="221041" y="567267"/>
                </a:cubicBezTo>
                <a:cubicBezTo>
                  <a:pt x="217033" y="557914"/>
                  <a:pt x="209156" y="550702"/>
                  <a:pt x="204108" y="541867"/>
                </a:cubicBezTo>
                <a:cubicBezTo>
                  <a:pt x="197846" y="530908"/>
                  <a:pt x="191607" y="519818"/>
                  <a:pt x="187175" y="508000"/>
                </a:cubicBezTo>
                <a:cubicBezTo>
                  <a:pt x="183089" y="497104"/>
                  <a:pt x="183292" y="484829"/>
                  <a:pt x="178708" y="474133"/>
                </a:cubicBezTo>
                <a:cubicBezTo>
                  <a:pt x="174163" y="463527"/>
                  <a:pt x="139848" y="420076"/>
                  <a:pt x="136375" y="414867"/>
                </a:cubicBezTo>
                <a:cubicBezTo>
                  <a:pt x="127247" y="401174"/>
                  <a:pt x="119442" y="386644"/>
                  <a:pt x="110975" y="372533"/>
                </a:cubicBezTo>
                <a:cubicBezTo>
                  <a:pt x="86002" y="247674"/>
                  <a:pt x="124742" y="389482"/>
                  <a:pt x="77108" y="313267"/>
                </a:cubicBezTo>
                <a:cubicBezTo>
                  <a:pt x="67648" y="298131"/>
                  <a:pt x="66275" y="279242"/>
                  <a:pt x="60175" y="262467"/>
                </a:cubicBezTo>
                <a:cubicBezTo>
                  <a:pt x="54981" y="248184"/>
                  <a:pt x="48577" y="234364"/>
                  <a:pt x="43241" y="220133"/>
                </a:cubicBezTo>
                <a:cubicBezTo>
                  <a:pt x="40107" y="211777"/>
                  <a:pt x="37909" y="203089"/>
                  <a:pt x="34775" y="194733"/>
                </a:cubicBezTo>
                <a:cubicBezTo>
                  <a:pt x="29439" y="180503"/>
                  <a:pt x="23486" y="166511"/>
                  <a:pt x="17841" y="152400"/>
                </a:cubicBezTo>
                <a:cubicBezTo>
                  <a:pt x="15019" y="132644"/>
                  <a:pt x="13289" y="112702"/>
                  <a:pt x="9375" y="93133"/>
                </a:cubicBezTo>
                <a:cubicBezTo>
                  <a:pt x="7625" y="84382"/>
                  <a:pt x="1716" y="76621"/>
                  <a:pt x="908" y="67733"/>
                </a:cubicBezTo>
                <a:cubicBezTo>
                  <a:pt x="-1136" y="45248"/>
                  <a:pt x="908" y="22578"/>
                  <a:pt x="908" y="0"/>
                </a:cubicBez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7" name="Povezovalnik: kolenski 26">
            <a:extLst>
              <a:ext uri="{FF2B5EF4-FFF2-40B4-BE49-F238E27FC236}">
                <a16:creationId xmlns:a16="http://schemas.microsoft.com/office/drawing/2014/main" id="{C694CFB0-F50D-4619-BFDE-C02E7A1FB5DC}"/>
              </a:ext>
            </a:extLst>
          </p:cNvPr>
          <p:cNvCxnSpPr/>
          <p:nvPr/>
        </p:nvCxnSpPr>
        <p:spPr>
          <a:xfrm rot="16200000" flipH="1">
            <a:off x="3365499" y="4500032"/>
            <a:ext cx="660399" cy="499533"/>
          </a:xfrm>
          <a:prstGeom prst="bentConnector3">
            <a:avLst>
              <a:gd name="adj1" fmla="val 184616"/>
            </a:avLst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Prostoročno: oblika 31">
            <a:extLst>
              <a:ext uri="{FF2B5EF4-FFF2-40B4-BE49-F238E27FC236}">
                <a16:creationId xmlns:a16="http://schemas.microsoft.com/office/drawing/2014/main" id="{DE9139D8-8AE6-4A4F-AA1D-37F0A2AA43C8}"/>
              </a:ext>
            </a:extLst>
          </p:cNvPr>
          <p:cNvSpPr/>
          <p:nvPr/>
        </p:nvSpPr>
        <p:spPr>
          <a:xfrm>
            <a:off x="5911557" y="4601633"/>
            <a:ext cx="2565400" cy="1464733"/>
          </a:xfrm>
          <a:custGeom>
            <a:avLst/>
            <a:gdLst>
              <a:gd name="connsiteX0" fmla="*/ 821267 w 2565400"/>
              <a:gd name="connsiteY0" fmla="*/ 1464733 h 1464733"/>
              <a:gd name="connsiteX1" fmla="*/ 821267 w 2565400"/>
              <a:gd name="connsiteY1" fmla="*/ 1464733 h 1464733"/>
              <a:gd name="connsiteX2" fmla="*/ 0 w 2565400"/>
              <a:gd name="connsiteY2" fmla="*/ 897466 h 1464733"/>
              <a:gd name="connsiteX3" fmla="*/ 889000 w 2565400"/>
              <a:gd name="connsiteY3" fmla="*/ 948266 h 1464733"/>
              <a:gd name="connsiteX4" fmla="*/ 770467 w 2565400"/>
              <a:gd name="connsiteY4" fmla="*/ 270933 h 1464733"/>
              <a:gd name="connsiteX5" fmla="*/ 1591733 w 2565400"/>
              <a:gd name="connsiteY5" fmla="*/ 804333 h 1464733"/>
              <a:gd name="connsiteX6" fmla="*/ 1735667 w 2565400"/>
              <a:gd name="connsiteY6" fmla="*/ 0 h 1464733"/>
              <a:gd name="connsiteX7" fmla="*/ 2565400 w 2565400"/>
              <a:gd name="connsiteY7" fmla="*/ 8551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5400" h="1464733">
                <a:moveTo>
                  <a:pt x="821267" y="1464733"/>
                </a:moveTo>
                <a:lnTo>
                  <a:pt x="821267" y="1464733"/>
                </a:lnTo>
                <a:lnTo>
                  <a:pt x="0" y="897466"/>
                </a:lnTo>
                <a:lnTo>
                  <a:pt x="889000" y="948266"/>
                </a:lnTo>
                <a:lnTo>
                  <a:pt x="770467" y="270933"/>
                </a:lnTo>
                <a:lnTo>
                  <a:pt x="1591733" y="804333"/>
                </a:lnTo>
                <a:lnTo>
                  <a:pt x="1735667" y="0"/>
                </a:lnTo>
                <a:lnTo>
                  <a:pt x="2565400" y="855133"/>
                </a:ln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12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01459C6-4EC4-4AE0-97F6-8F620D04B6A0}"/>
              </a:ext>
            </a:extLst>
          </p:cNvPr>
          <p:cNvCxnSpPr/>
          <p:nvPr/>
        </p:nvCxnSpPr>
        <p:spPr>
          <a:xfrm>
            <a:off x="963378" y="761996"/>
            <a:ext cx="1701800" cy="21928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ovezovalnik: kolenski 6">
            <a:extLst>
              <a:ext uri="{FF2B5EF4-FFF2-40B4-BE49-F238E27FC236}">
                <a16:creationId xmlns:a16="http://schemas.microsoft.com/office/drawing/2014/main" id="{68A55897-D6C1-41C1-8529-605C41B5D45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651126" y="4240740"/>
            <a:ext cx="1972734" cy="1701800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ročno: oblika 9">
            <a:extLst>
              <a:ext uri="{FF2B5EF4-FFF2-40B4-BE49-F238E27FC236}">
                <a16:creationId xmlns:a16="http://schemas.microsoft.com/office/drawing/2014/main" id="{56004FF9-93B8-4D06-A0AB-95D5AA58441E}"/>
              </a:ext>
            </a:extLst>
          </p:cNvPr>
          <p:cNvSpPr/>
          <p:nvPr/>
        </p:nvSpPr>
        <p:spPr>
          <a:xfrm>
            <a:off x="7578743" y="1371600"/>
            <a:ext cx="3801534" cy="2057400"/>
          </a:xfrm>
          <a:custGeom>
            <a:avLst/>
            <a:gdLst>
              <a:gd name="connsiteX0" fmla="*/ 0 w 3801534"/>
              <a:gd name="connsiteY0" fmla="*/ 1769534 h 2057400"/>
              <a:gd name="connsiteX1" fmla="*/ 8467 w 3801534"/>
              <a:gd name="connsiteY1" fmla="*/ 1490134 h 2057400"/>
              <a:gd name="connsiteX2" fmla="*/ 16934 w 3801534"/>
              <a:gd name="connsiteY2" fmla="*/ 1439334 h 2057400"/>
              <a:gd name="connsiteX3" fmla="*/ 33867 w 3801534"/>
              <a:gd name="connsiteY3" fmla="*/ 1397000 h 2057400"/>
              <a:gd name="connsiteX4" fmla="*/ 42334 w 3801534"/>
              <a:gd name="connsiteY4" fmla="*/ 1363134 h 2057400"/>
              <a:gd name="connsiteX5" fmla="*/ 93134 w 3801534"/>
              <a:gd name="connsiteY5" fmla="*/ 1295400 h 2057400"/>
              <a:gd name="connsiteX6" fmla="*/ 160867 w 3801534"/>
              <a:gd name="connsiteY6" fmla="*/ 1202267 h 2057400"/>
              <a:gd name="connsiteX7" fmla="*/ 194734 w 3801534"/>
              <a:gd name="connsiteY7" fmla="*/ 1176867 h 2057400"/>
              <a:gd name="connsiteX8" fmla="*/ 237067 w 3801534"/>
              <a:gd name="connsiteY8" fmla="*/ 1159934 h 2057400"/>
              <a:gd name="connsiteX9" fmla="*/ 287867 w 3801534"/>
              <a:gd name="connsiteY9" fmla="*/ 1151467 h 2057400"/>
              <a:gd name="connsiteX10" fmla="*/ 406400 w 3801534"/>
              <a:gd name="connsiteY10" fmla="*/ 1159934 h 2057400"/>
              <a:gd name="connsiteX11" fmla="*/ 431800 w 3801534"/>
              <a:gd name="connsiteY11" fmla="*/ 1168400 h 2057400"/>
              <a:gd name="connsiteX12" fmla="*/ 499534 w 3801534"/>
              <a:gd name="connsiteY12" fmla="*/ 1176867 h 2057400"/>
              <a:gd name="connsiteX13" fmla="*/ 524934 w 3801534"/>
              <a:gd name="connsiteY13" fmla="*/ 1193800 h 2057400"/>
              <a:gd name="connsiteX14" fmla="*/ 643467 w 3801534"/>
              <a:gd name="connsiteY14" fmla="*/ 1227667 h 2057400"/>
              <a:gd name="connsiteX15" fmla="*/ 694267 w 3801534"/>
              <a:gd name="connsiteY15" fmla="*/ 1236134 h 2057400"/>
              <a:gd name="connsiteX16" fmla="*/ 728134 w 3801534"/>
              <a:gd name="connsiteY16" fmla="*/ 1244600 h 2057400"/>
              <a:gd name="connsiteX17" fmla="*/ 778934 w 3801534"/>
              <a:gd name="connsiteY17" fmla="*/ 1253067 h 2057400"/>
              <a:gd name="connsiteX18" fmla="*/ 880534 w 3801534"/>
              <a:gd name="connsiteY18" fmla="*/ 1295400 h 2057400"/>
              <a:gd name="connsiteX19" fmla="*/ 939800 w 3801534"/>
              <a:gd name="connsiteY19" fmla="*/ 1312334 h 2057400"/>
              <a:gd name="connsiteX20" fmla="*/ 982134 w 3801534"/>
              <a:gd name="connsiteY20" fmla="*/ 1320800 h 2057400"/>
              <a:gd name="connsiteX21" fmla="*/ 1058334 w 3801534"/>
              <a:gd name="connsiteY21" fmla="*/ 1337734 h 2057400"/>
              <a:gd name="connsiteX22" fmla="*/ 1159934 w 3801534"/>
              <a:gd name="connsiteY22" fmla="*/ 1388534 h 2057400"/>
              <a:gd name="connsiteX23" fmla="*/ 1193800 w 3801534"/>
              <a:gd name="connsiteY23" fmla="*/ 1405467 h 2057400"/>
              <a:gd name="connsiteX24" fmla="*/ 1219200 w 3801534"/>
              <a:gd name="connsiteY24" fmla="*/ 1413934 h 2057400"/>
              <a:gd name="connsiteX25" fmla="*/ 1295400 w 3801534"/>
              <a:gd name="connsiteY25" fmla="*/ 1464734 h 2057400"/>
              <a:gd name="connsiteX26" fmla="*/ 1363134 w 3801534"/>
              <a:gd name="connsiteY26" fmla="*/ 1498600 h 2057400"/>
              <a:gd name="connsiteX27" fmla="*/ 1397000 w 3801534"/>
              <a:gd name="connsiteY27" fmla="*/ 1524000 h 2057400"/>
              <a:gd name="connsiteX28" fmla="*/ 1422400 w 3801534"/>
              <a:gd name="connsiteY28" fmla="*/ 1540934 h 2057400"/>
              <a:gd name="connsiteX29" fmla="*/ 1456267 w 3801534"/>
              <a:gd name="connsiteY29" fmla="*/ 1566334 h 2057400"/>
              <a:gd name="connsiteX30" fmla="*/ 1524000 w 3801534"/>
              <a:gd name="connsiteY30" fmla="*/ 1608667 h 2057400"/>
              <a:gd name="connsiteX31" fmla="*/ 1566334 w 3801534"/>
              <a:gd name="connsiteY31" fmla="*/ 1642534 h 2057400"/>
              <a:gd name="connsiteX32" fmla="*/ 1600200 w 3801534"/>
              <a:gd name="connsiteY32" fmla="*/ 1659467 h 2057400"/>
              <a:gd name="connsiteX33" fmla="*/ 1684867 w 3801534"/>
              <a:gd name="connsiteY33" fmla="*/ 1710267 h 2057400"/>
              <a:gd name="connsiteX34" fmla="*/ 1735667 w 3801534"/>
              <a:gd name="connsiteY34" fmla="*/ 1735667 h 2057400"/>
              <a:gd name="connsiteX35" fmla="*/ 1778000 w 3801534"/>
              <a:gd name="connsiteY35" fmla="*/ 1761067 h 2057400"/>
              <a:gd name="connsiteX36" fmla="*/ 1905000 w 3801534"/>
              <a:gd name="connsiteY36" fmla="*/ 1820334 h 2057400"/>
              <a:gd name="connsiteX37" fmla="*/ 1972734 w 3801534"/>
              <a:gd name="connsiteY37" fmla="*/ 1854200 h 2057400"/>
              <a:gd name="connsiteX38" fmla="*/ 2108200 w 3801534"/>
              <a:gd name="connsiteY38" fmla="*/ 1913467 h 2057400"/>
              <a:gd name="connsiteX39" fmla="*/ 2319867 w 3801534"/>
              <a:gd name="connsiteY39" fmla="*/ 2006600 h 2057400"/>
              <a:gd name="connsiteX40" fmla="*/ 2379134 w 3801534"/>
              <a:gd name="connsiteY40" fmla="*/ 2032000 h 2057400"/>
              <a:gd name="connsiteX41" fmla="*/ 2438400 w 3801534"/>
              <a:gd name="connsiteY41" fmla="*/ 2040467 h 2057400"/>
              <a:gd name="connsiteX42" fmla="*/ 2540000 w 3801534"/>
              <a:gd name="connsiteY42" fmla="*/ 2057400 h 2057400"/>
              <a:gd name="connsiteX43" fmla="*/ 2734734 w 3801534"/>
              <a:gd name="connsiteY43" fmla="*/ 2048934 h 2057400"/>
              <a:gd name="connsiteX44" fmla="*/ 2819400 w 3801534"/>
              <a:gd name="connsiteY44" fmla="*/ 1998134 h 2057400"/>
              <a:gd name="connsiteX45" fmla="*/ 2853267 w 3801534"/>
              <a:gd name="connsiteY45" fmla="*/ 1981200 h 2057400"/>
              <a:gd name="connsiteX46" fmla="*/ 2895600 w 3801534"/>
              <a:gd name="connsiteY46" fmla="*/ 1955800 h 2057400"/>
              <a:gd name="connsiteX47" fmla="*/ 2946400 w 3801534"/>
              <a:gd name="connsiteY47" fmla="*/ 1930400 h 2057400"/>
              <a:gd name="connsiteX48" fmla="*/ 3098800 w 3801534"/>
              <a:gd name="connsiteY48" fmla="*/ 1828800 h 2057400"/>
              <a:gd name="connsiteX49" fmla="*/ 3149600 w 3801534"/>
              <a:gd name="connsiteY49" fmla="*/ 1794934 h 2057400"/>
              <a:gd name="connsiteX50" fmla="*/ 3208867 w 3801534"/>
              <a:gd name="connsiteY50" fmla="*/ 1718734 h 2057400"/>
              <a:gd name="connsiteX51" fmla="*/ 3234267 w 3801534"/>
              <a:gd name="connsiteY51" fmla="*/ 1684867 h 2057400"/>
              <a:gd name="connsiteX52" fmla="*/ 3268134 w 3801534"/>
              <a:gd name="connsiteY52" fmla="*/ 1634067 h 2057400"/>
              <a:gd name="connsiteX53" fmla="*/ 3293534 w 3801534"/>
              <a:gd name="connsiteY53" fmla="*/ 1574800 h 2057400"/>
              <a:gd name="connsiteX54" fmla="*/ 3318934 w 3801534"/>
              <a:gd name="connsiteY54" fmla="*/ 1524000 h 2057400"/>
              <a:gd name="connsiteX55" fmla="*/ 3395134 w 3801534"/>
              <a:gd name="connsiteY55" fmla="*/ 1346200 h 2057400"/>
              <a:gd name="connsiteX56" fmla="*/ 3437467 w 3801534"/>
              <a:gd name="connsiteY56" fmla="*/ 1253067 h 2057400"/>
              <a:gd name="connsiteX57" fmla="*/ 3530600 w 3801534"/>
              <a:gd name="connsiteY57" fmla="*/ 1058334 h 2057400"/>
              <a:gd name="connsiteX58" fmla="*/ 3572934 w 3801534"/>
              <a:gd name="connsiteY58" fmla="*/ 965200 h 2057400"/>
              <a:gd name="connsiteX59" fmla="*/ 3640667 w 3801534"/>
              <a:gd name="connsiteY59" fmla="*/ 736600 h 2057400"/>
              <a:gd name="connsiteX60" fmla="*/ 3666067 w 3801534"/>
              <a:gd name="connsiteY60" fmla="*/ 626534 h 2057400"/>
              <a:gd name="connsiteX61" fmla="*/ 3674534 w 3801534"/>
              <a:gd name="connsiteY61" fmla="*/ 558800 h 2057400"/>
              <a:gd name="connsiteX62" fmla="*/ 3699934 w 3801534"/>
              <a:gd name="connsiteY62" fmla="*/ 423334 h 2057400"/>
              <a:gd name="connsiteX63" fmla="*/ 3716867 w 3801534"/>
              <a:gd name="connsiteY63" fmla="*/ 270934 h 2057400"/>
              <a:gd name="connsiteX64" fmla="*/ 3725334 w 3801534"/>
              <a:gd name="connsiteY64" fmla="*/ 211667 h 2057400"/>
              <a:gd name="connsiteX65" fmla="*/ 3767667 w 3801534"/>
              <a:gd name="connsiteY65" fmla="*/ 101600 h 2057400"/>
              <a:gd name="connsiteX66" fmla="*/ 3776134 w 3801534"/>
              <a:gd name="connsiteY66" fmla="*/ 67734 h 2057400"/>
              <a:gd name="connsiteX67" fmla="*/ 3784600 w 3801534"/>
              <a:gd name="connsiteY67" fmla="*/ 42334 h 2057400"/>
              <a:gd name="connsiteX68" fmla="*/ 3801534 w 3801534"/>
              <a:gd name="connsiteY68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01534" h="2057400">
                <a:moveTo>
                  <a:pt x="0" y="1769534"/>
                </a:moveTo>
                <a:cubicBezTo>
                  <a:pt x="2822" y="1676401"/>
                  <a:pt x="3695" y="1583188"/>
                  <a:pt x="8467" y="1490134"/>
                </a:cubicBezTo>
                <a:cubicBezTo>
                  <a:pt x="9346" y="1472990"/>
                  <a:pt x="12417" y="1455896"/>
                  <a:pt x="16934" y="1439334"/>
                </a:cubicBezTo>
                <a:cubicBezTo>
                  <a:pt x="20933" y="1424671"/>
                  <a:pt x="29061" y="1411418"/>
                  <a:pt x="33867" y="1397000"/>
                </a:cubicBezTo>
                <a:cubicBezTo>
                  <a:pt x="37547" y="1385961"/>
                  <a:pt x="36471" y="1373185"/>
                  <a:pt x="42334" y="1363134"/>
                </a:cubicBezTo>
                <a:cubicBezTo>
                  <a:pt x="56555" y="1338756"/>
                  <a:pt x="78176" y="1319333"/>
                  <a:pt x="93134" y="1295400"/>
                </a:cubicBezTo>
                <a:cubicBezTo>
                  <a:pt x="122901" y="1247773"/>
                  <a:pt x="125146" y="1232885"/>
                  <a:pt x="160867" y="1202267"/>
                </a:cubicBezTo>
                <a:cubicBezTo>
                  <a:pt x="171581" y="1193084"/>
                  <a:pt x="182399" y="1183720"/>
                  <a:pt x="194734" y="1176867"/>
                </a:cubicBezTo>
                <a:cubicBezTo>
                  <a:pt x="208019" y="1169486"/>
                  <a:pt x="222405" y="1163933"/>
                  <a:pt x="237067" y="1159934"/>
                </a:cubicBezTo>
                <a:cubicBezTo>
                  <a:pt x="253629" y="1155417"/>
                  <a:pt x="270934" y="1154289"/>
                  <a:pt x="287867" y="1151467"/>
                </a:cubicBezTo>
                <a:cubicBezTo>
                  <a:pt x="327378" y="1154289"/>
                  <a:pt x="367060" y="1155306"/>
                  <a:pt x="406400" y="1159934"/>
                </a:cubicBezTo>
                <a:cubicBezTo>
                  <a:pt x="415263" y="1160977"/>
                  <a:pt x="423019" y="1166804"/>
                  <a:pt x="431800" y="1168400"/>
                </a:cubicBezTo>
                <a:cubicBezTo>
                  <a:pt x="454187" y="1172470"/>
                  <a:pt x="476956" y="1174045"/>
                  <a:pt x="499534" y="1176867"/>
                </a:cubicBezTo>
                <a:cubicBezTo>
                  <a:pt x="508001" y="1182511"/>
                  <a:pt x="515635" y="1189667"/>
                  <a:pt x="524934" y="1193800"/>
                </a:cubicBezTo>
                <a:cubicBezTo>
                  <a:pt x="549096" y="1204539"/>
                  <a:pt x="621935" y="1224078"/>
                  <a:pt x="643467" y="1227667"/>
                </a:cubicBezTo>
                <a:cubicBezTo>
                  <a:pt x="660400" y="1230489"/>
                  <a:pt x="677433" y="1232767"/>
                  <a:pt x="694267" y="1236134"/>
                </a:cubicBezTo>
                <a:cubicBezTo>
                  <a:pt x="705677" y="1238416"/>
                  <a:pt x="716724" y="1242318"/>
                  <a:pt x="728134" y="1244600"/>
                </a:cubicBezTo>
                <a:cubicBezTo>
                  <a:pt x="744968" y="1247967"/>
                  <a:pt x="762280" y="1248903"/>
                  <a:pt x="778934" y="1253067"/>
                </a:cubicBezTo>
                <a:cubicBezTo>
                  <a:pt x="859081" y="1273104"/>
                  <a:pt x="801692" y="1265075"/>
                  <a:pt x="880534" y="1295400"/>
                </a:cubicBezTo>
                <a:cubicBezTo>
                  <a:pt x="899710" y="1302776"/>
                  <a:pt x="919868" y="1307351"/>
                  <a:pt x="939800" y="1312334"/>
                </a:cubicBezTo>
                <a:cubicBezTo>
                  <a:pt x="953761" y="1315824"/>
                  <a:pt x="967975" y="1318226"/>
                  <a:pt x="982134" y="1320800"/>
                </a:cubicBezTo>
                <a:cubicBezTo>
                  <a:pt x="1009413" y="1325760"/>
                  <a:pt x="1033453" y="1326424"/>
                  <a:pt x="1058334" y="1337734"/>
                </a:cubicBezTo>
                <a:cubicBezTo>
                  <a:pt x="1058378" y="1337754"/>
                  <a:pt x="1142980" y="1380057"/>
                  <a:pt x="1159934" y="1388534"/>
                </a:cubicBezTo>
                <a:cubicBezTo>
                  <a:pt x="1171223" y="1394178"/>
                  <a:pt x="1181827" y="1401476"/>
                  <a:pt x="1193800" y="1405467"/>
                </a:cubicBezTo>
                <a:lnTo>
                  <a:pt x="1219200" y="1413934"/>
                </a:lnTo>
                <a:cubicBezTo>
                  <a:pt x="1247559" y="1435203"/>
                  <a:pt x="1262743" y="1448405"/>
                  <a:pt x="1295400" y="1464734"/>
                </a:cubicBezTo>
                <a:cubicBezTo>
                  <a:pt x="1358716" y="1496392"/>
                  <a:pt x="1317366" y="1465908"/>
                  <a:pt x="1363134" y="1498600"/>
                </a:cubicBezTo>
                <a:cubicBezTo>
                  <a:pt x="1374617" y="1506802"/>
                  <a:pt x="1385518" y="1515798"/>
                  <a:pt x="1397000" y="1524000"/>
                </a:cubicBezTo>
                <a:cubicBezTo>
                  <a:pt x="1405280" y="1529915"/>
                  <a:pt x="1414120" y="1535019"/>
                  <a:pt x="1422400" y="1540934"/>
                </a:cubicBezTo>
                <a:cubicBezTo>
                  <a:pt x="1433883" y="1549136"/>
                  <a:pt x="1444526" y="1558507"/>
                  <a:pt x="1456267" y="1566334"/>
                </a:cubicBezTo>
                <a:cubicBezTo>
                  <a:pt x="1484942" y="1585451"/>
                  <a:pt x="1498748" y="1589728"/>
                  <a:pt x="1524000" y="1608667"/>
                </a:cubicBezTo>
                <a:cubicBezTo>
                  <a:pt x="1538457" y="1619510"/>
                  <a:pt x="1551298" y="1632510"/>
                  <a:pt x="1566334" y="1642534"/>
                </a:cubicBezTo>
                <a:cubicBezTo>
                  <a:pt x="1576835" y="1649535"/>
                  <a:pt x="1589242" y="1653205"/>
                  <a:pt x="1600200" y="1659467"/>
                </a:cubicBezTo>
                <a:cubicBezTo>
                  <a:pt x="1628776" y="1675796"/>
                  <a:pt x="1655429" y="1695548"/>
                  <a:pt x="1684867" y="1710267"/>
                </a:cubicBezTo>
                <a:cubicBezTo>
                  <a:pt x="1701800" y="1718734"/>
                  <a:pt x="1719047" y="1726601"/>
                  <a:pt x="1735667" y="1735667"/>
                </a:cubicBezTo>
                <a:cubicBezTo>
                  <a:pt x="1750114" y="1743547"/>
                  <a:pt x="1763553" y="1753187"/>
                  <a:pt x="1778000" y="1761067"/>
                </a:cubicBezTo>
                <a:cubicBezTo>
                  <a:pt x="1829956" y="1789406"/>
                  <a:pt x="1846304" y="1792713"/>
                  <a:pt x="1905000" y="1820334"/>
                </a:cubicBezTo>
                <a:cubicBezTo>
                  <a:pt x="1927840" y="1831082"/>
                  <a:pt x="1949608" y="1844082"/>
                  <a:pt x="1972734" y="1854200"/>
                </a:cubicBezTo>
                <a:cubicBezTo>
                  <a:pt x="2098931" y="1909410"/>
                  <a:pt x="1982440" y="1846888"/>
                  <a:pt x="2108200" y="1913467"/>
                </a:cubicBezTo>
                <a:cubicBezTo>
                  <a:pt x="2309300" y="2019932"/>
                  <a:pt x="2019862" y="1878027"/>
                  <a:pt x="2319867" y="2006600"/>
                </a:cubicBezTo>
                <a:cubicBezTo>
                  <a:pt x="2339623" y="2015067"/>
                  <a:pt x="2358467" y="2026095"/>
                  <a:pt x="2379134" y="2032000"/>
                </a:cubicBezTo>
                <a:cubicBezTo>
                  <a:pt x="2398322" y="2037482"/>
                  <a:pt x="2418688" y="2037355"/>
                  <a:pt x="2438400" y="2040467"/>
                </a:cubicBezTo>
                <a:lnTo>
                  <a:pt x="2540000" y="2057400"/>
                </a:lnTo>
                <a:cubicBezTo>
                  <a:pt x="2604911" y="2054578"/>
                  <a:pt x="2670371" y="2057811"/>
                  <a:pt x="2734734" y="2048934"/>
                </a:cubicBezTo>
                <a:cubicBezTo>
                  <a:pt x="2767887" y="2044361"/>
                  <a:pt x="2792949" y="2014666"/>
                  <a:pt x="2819400" y="1998134"/>
                </a:cubicBezTo>
                <a:cubicBezTo>
                  <a:pt x="2830103" y="1991444"/>
                  <a:pt x="2842234" y="1987330"/>
                  <a:pt x="2853267" y="1981200"/>
                </a:cubicBezTo>
                <a:cubicBezTo>
                  <a:pt x="2867652" y="1973208"/>
                  <a:pt x="2881153" y="1963680"/>
                  <a:pt x="2895600" y="1955800"/>
                </a:cubicBezTo>
                <a:cubicBezTo>
                  <a:pt x="2912220" y="1946734"/>
                  <a:pt x="2930246" y="1940272"/>
                  <a:pt x="2946400" y="1930400"/>
                </a:cubicBezTo>
                <a:cubicBezTo>
                  <a:pt x="2946430" y="1930382"/>
                  <a:pt x="3073385" y="1845743"/>
                  <a:pt x="3098800" y="1828800"/>
                </a:cubicBezTo>
                <a:lnTo>
                  <a:pt x="3149600" y="1794934"/>
                </a:lnTo>
                <a:lnTo>
                  <a:pt x="3208867" y="1718734"/>
                </a:lnTo>
                <a:cubicBezTo>
                  <a:pt x="3217471" y="1707549"/>
                  <a:pt x="3226439" y="1696608"/>
                  <a:pt x="3234267" y="1684867"/>
                </a:cubicBezTo>
                <a:cubicBezTo>
                  <a:pt x="3245556" y="1667934"/>
                  <a:pt x="3258485" y="1651986"/>
                  <a:pt x="3268134" y="1634067"/>
                </a:cubicBezTo>
                <a:cubicBezTo>
                  <a:pt x="3278324" y="1615143"/>
                  <a:pt x="3284527" y="1594315"/>
                  <a:pt x="3293534" y="1574800"/>
                </a:cubicBezTo>
                <a:cubicBezTo>
                  <a:pt x="3301468" y="1557610"/>
                  <a:pt x="3311245" y="1541300"/>
                  <a:pt x="3318934" y="1524000"/>
                </a:cubicBezTo>
                <a:cubicBezTo>
                  <a:pt x="3345122" y="1465077"/>
                  <a:pt x="3369289" y="1405274"/>
                  <a:pt x="3395134" y="1346200"/>
                </a:cubicBezTo>
                <a:cubicBezTo>
                  <a:pt x="3408802" y="1314958"/>
                  <a:pt x="3421300" y="1283092"/>
                  <a:pt x="3437467" y="1253067"/>
                </a:cubicBezTo>
                <a:cubicBezTo>
                  <a:pt x="3534824" y="1072263"/>
                  <a:pt x="3463986" y="1213767"/>
                  <a:pt x="3530600" y="1058334"/>
                </a:cubicBezTo>
                <a:cubicBezTo>
                  <a:pt x="3544033" y="1026990"/>
                  <a:pt x="3560508" y="996957"/>
                  <a:pt x="3572934" y="965200"/>
                </a:cubicBezTo>
                <a:cubicBezTo>
                  <a:pt x="3599896" y="896297"/>
                  <a:pt x="3623079" y="806952"/>
                  <a:pt x="3640667" y="736600"/>
                </a:cubicBezTo>
                <a:cubicBezTo>
                  <a:pt x="3649799" y="700071"/>
                  <a:pt x="3659022" y="663522"/>
                  <a:pt x="3666067" y="626534"/>
                </a:cubicBezTo>
                <a:cubicBezTo>
                  <a:pt x="3670325" y="604182"/>
                  <a:pt x="3670341" y="581164"/>
                  <a:pt x="3674534" y="558800"/>
                </a:cubicBezTo>
                <a:cubicBezTo>
                  <a:pt x="3701980" y="412419"/>
                  <a:pt x="3683697" y="569471"/>
                  <a:pt x="3699934" y="423334"/>
                </a:cubicBezTo>
                <a:cubicBezTo>
                  <a:pt x="3712842" y="307163"/>
                  <a:pt x="3703135" y="373922"/>
                  <a:pt x="3716867" y="270934"/>
                </a:cubicBezTo>
                <a:cubicBezTo>
                  <a:pt x="3719505" y="251153"/>
                  <a:pt x="3721153" y="231180"/>
                  <a:pt x="3725334" y="211667"/>
                </a:cubicBezTo>
                <a:cubicBezTo>
                  <a:pt x="3744212" y="123569"/>
                  <a:pt x="3736078" y="180570"/>
                  <a:pt x="3767667" y="101600"/>
                </a:cubicBezTo>
                <a:cubicBezTo>
                  <a:pt x="3771989" y="90796"/>
                  <a:pt x="3772937" y="78922"/>
                  <a:pt x="3776134" y="67734"/>
                </a:cubicBezTo>
                <a:cubicBezTo>
                  <a:pt x="3778586" y="59153"/>
                  <a:pt x="3782148" y="50915"/>
                  <a:pt x="3784600" y="42334"/>
                </a:cubicBezTo>
                <a:cubicBezTo>
                  <a:pt x="3795921" y="2709"/>
                  <a:pt x="3784192" y="17342"/>
                  <a:pt x="3801534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2" name="Povezovalnik: ukrivljeno 11">
            <a:extLst>
              <a:ext uri="{FF2B5EF4-FFF2-40B4-BE49-F238E27FC236}">
                <a16:creationId xmlns:a16="http://schemas.microsoft.com/office/drawing/2014/main" id="{E348DDAF-6A3B-4B2F-8616-B7BC9C370975}"/>
              </a:ext>
            </a:extLst>
          </p:cNvPr>
          <p:cNvCxnSpPr>
            <a:cxnSpLocks/>
          </p:cNvCxnSpPr>
          <p:nvPr/>
        </p:nvCxnSpPr>
        <p:spPr>
          <a:xfrm>
            <a:off x="7252030" y="761996"/>
            <a:ext cx="1511303" cy="1270003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Lok 14">
            <a:extLst>
              <a:ext uri="{FF2B5EF4-FFF2-40B4-BE49-F238E27FC236}">
                <a16:creationId xmlns:a16="http://schemas.microsoft.com/office/drawing/2014/main" id="{7B923D1C-08E4-4C5A-B3B5-708B770DDBE5}"/>
              </a:ext>
            </a:extLst>
          </p:cNvPr>
          <p:cNvSpPr/>
          <p:nvPr/>
        </p:nvSpPr>
        <p:spPr>
          <a:xfrm>
            <a:off x="8348133" y="448733"/>
            <a:ext cx="2633133" cy="2980267"/>
          </a:xfrm>
          <a:prstGeom prst="arc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ADC7B040-D394-4F1F-A757-7D10E7C7B7AA}"/>
              </a:ext>
            </a:extLst>
          </p:cNvPr>
          <p:cNvCxnSpPr/>
          <p:nvPr/>
        </p:nvCxnSpPr>
        <p:spPr>
          <a:xfrm>
            <a:off x="1754717" y="1346200"/>
            <a:ext cx="209973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rostoročno: oblika 17">
            <a:extLst>
              <a:ext uri="{FF2B5EF4-FFF2-40B4-BE49-F238E27FC236}">
                <a16:creationId xmlns:a16="http://schemas.microsoft.com/office/drawing/2014/main" id="{2F496EAC-9CDA-4A60-82CE-D8B029992746}"/>
              </a:ext>
            </a:extLst>
          </p:cNvPr>
          <p:cNvSpPr/>
          <p:nvPr/>
        </p:nvSpPr>
        <p:spPr>
          <a:xfrm>
            <a:off x="8595489" y="558800"/>
            <a:ext cx="1619543" cy="2133600"/>
          </a:xfrm>
          <a:custGeom>
            <a:avLst/>
            <a:gdLst>
              <a:gd name="connsiteX0" fmla="*/ 1110041 w 1619543"/>
              <a:gd name="connsiteY0" fmla="*/ 1888067 h 2133600"/>
              <a:gd name="connsiteX1" fmla="*/ 915308 w 1619543"/>
              <a:gd name="connsiteY1" fmla="*/ 1896533 h 2133600"/>
              <a:gd name="connsiteX2" fmla="*/ 881441 w 1619543"/>
              <a:gd name="connsiteY2" fmla="*/ 1879600 h 2133600"/>
              <a:gd name="connsiteX3" fmla="*/ 788308 w 1619543"/>
              <a:gd name="connsiteY3" fmla="*/ 1854200 h 2133600"/>
              <a:gd name="connsiteX4" fmla="*/ 729041 w 1619543"/>
              <a:gd name="connsiteY4" fmla="*/ 1820333 h 2133600"/>
              <a:gd name="connsiteX5" fmla="*/ 695175 w 1619543"/>
              <a:gd name="connsiteY5" fmla="*/ 1803400 h 2133600"/>
              <a:gd name="connsiteX6" fmla="*/ 644375 w 1619543"/>
              <a:gd name="connsiteY6" fmla="*/ 1778000 h 2133600"/>
              <a:gd name="connsiteX7" fmla="*/ 618975 w 1619543"/>
              <a:gd name="connsiteY7" fmla="*/ 1761067 h 2133600"/>
              <a:gd name="connsiteX8" fmla="*/ 568175 w 1619543"/>
              <a:gd name="connsiteY8" fmla="*/ 1676400 h 2133600"/>
              <a:gd name="connsiteX9" fmla="*/ 559708 w 1619543"/>
              <a:gd name="connsiteY9" fmla="*/ 1642533 h 2133600"/>
              <a:gd name="connsiteX10" fmla="*/ 568175 w 1619543"/>
              <a:gd name="connsiteY10" fmla="*/ 1549400 h 2133600"/>
              <a:gd name="connsiteX11" fmla="*/ 618975 w 1619543"/>
              <a:gd name="connsiteY11" fmla="*/ 1498600 h 2133600"/>
              <a:gd name="connsiteX12" fmla="*/ 712108 w 1619543"/>
              <a:gd name="connsiteY12" fmla="*/ 1439333 h 2133600"/>
              <a:gd name="connsiteX13" fmla="*/ 737508 w 1619543"/>
              <a:gd name="connsiteY13" fmla="*/ 1422400 h 2133600"/>
              <a:gd name="connsiteX14" fmla="*/ 1042308 w 1619543"/>
              <a:gd name="connsiteY14" fmla="*/ 1422400 h 2133600"/>
              <a:gd name="connsiteX15" fmla="*/ 1076175 w 1619543"/>
              <a:gd name="connsiteY15" fmla="*/ 1439333 h 2133600"/>
              <a:gd name="connsiteX16" fmla="*/ 1160841 w 1619543"/>
              <a:gd name="connsiteY16" fmla="*/ 1490133 h 2133600"/>
              <a:gd name="connsiteX17" fmla="*/ 1169308 w 1619543"/>
              <a:gd name="connsiteY17" fmla="*/ 1515533 h 2133600"/>
              <a:gd name="connsiteX18" fmla="*/ 1101575 w 1619543"/>
              <a:gd name="connsiteY18" fmla="*/ 1566333 h 2133600"/>
              <a:gd name="connsiteX19" fmla="*/ 1059241 w 1619543"/>
              <a:gd name="connsiteY19" fmla="*/ 1574800 h 2133600"/>
              <a:gd name="connsiteX20" fmla="*/ 923775 w 1619543"/>
              <a:gd name="connsiteY20" fmla="*/ 1625600 h 2133600"/>
              <a:gd name="connsiteX21" fmla="*/ 881441 w 1619543"/>
              <a:gd name="connsiteY21" fmla="*/ 1634067 h 2133600"/>
              <a:gd name="connsiteX22" fmla="*/ 779841 w 1619543"/>
              <a:gd name="connsiteY22" fmla="*/ 1651000 h 2133600"/>
              <a:gd name="connsiteX23" fmla="*/ 745975 w 1619543"/>
              <a:gd name="connsiteY23" fmla="*/ 1659467 h 2133600"/>
              <a:gd name="connsiteX24" fmla="*/ 720575 w 1619543"/>
              <a:gd name="connsiteY24" fmla="*/ 1667933 h 2133600"/>
              <a:gd name="connsiteX25" fmla="*/ 669775 w 1619543"/>
              <a:gd name="connsiteY25" fmla="*/ 1676400 h 2133600"/>
              <a:gd name="connsiteX26" fmla="*/ 644375 w 1619543"/>
              <a:gd name="connsiteY26" fmla="*/ 1684867 h 2133600"/>
              <a:gd name="connsiteX27" fmla="*/ 602041 w 1619543"/>
              <a:gd name="connsiteY27" fmla="*/ 1693333 h 2133600"/>
              <a:gd name="connsiteX28" fmla="*/ 534308 w 1619543"/>
              <a:gd name="connsiteY28" fmla="*/ 1718733 h 2133600"/>
              <a:gd name="connsiteX29" fmla="*/ 508908 w 1619543"/>
              <a:gd name="connsiteY29" fmla="*/ 1727200 h 2133600"/>
              <a:gd name="connsiteX30" fmla="*/ 458108 w 1619543"/>
              <a:gd name="connsiteY30" fmla="*/ 1752600 h 2133600"/>
              <a:gd name="connsiteX31" fmla="*/ 424241 w 1619543"/>
              <a:gd name="connsiteY31" fmla="*/ 1778000 h 2133600"/>
              <a:gd name="connsiteX32" fmla="*/ 390375 w 1619543"/>
              <a:gd name="connsiteY32" fmla="*/ 1837267 h 2133600"/>
              <a:gd name="connsiteX33" fmla="*/ 381908 w 1619543"/>
              <a:gd name="connsiteY33" fmla="*/ 1862667 h 2133600"/>
              <a:gd name="connsiteX34" fmla="*/ 364975 w 1619543"/>
              <a:gd name="connsiteY34" fmla="*/ 1896533 h 2133600"/>
              <a:gd name="connsiteX35" fmla="*/ 373441 w 1619543"/>
              <a:gd name="connsiteY35" fmla="*/ 1972733 h 2133600"/>
              <a:gd name="connsiteX36" fmla="*/ 432708 w 1619543"/>
              <a:gd name="connsiteY36" fmla="*/ 2040467 h 2133600"/>
              <a:gd name="connsiteX37" fmla="*/ 491975 w 1619543"/>
              <a:gd name="connsiteY37" fmla="*/ 2082800 h 2133600"/>
              <a:gd name="connsiteX38" fmla="*/ 517375 w 1619543"/>
              <a:gd name="connsiteY38" fmla="*/ 2091267 h 2133600"/>
              <a:gd name="connsiteX39" fmla="*/ 551241 w 1619543"/>
              <a:gd name="connsiteY39" fmla="*/ 2108200 h 2133600"/>
              <a:gd name="connsiteX40" fmla="*/ 585108 w 1619543"/>
              <a:gd name="connsiteY40" fmla="*/ 2116667 h 2133600"/>
              <a:gd name="connsiteX41" fmla="*/ 627441 w 1619543"/>
              <a:gd name="connsiteY41" fmla="*/ 2133600 h 2133600"/>
              <a:gd name="connsiteX42" fmla="*/ 1084641 w 1619543"/>
              <a:gd name="connsiteY42" fmla="*/ 2125133 h 2133600"/>
              <a:gd name="connsiteX43" fmla="*/ 1110041 w 1619543"/>
              <a:gd name="connsiteY43" fmla="*/ 2116667 h 2133600"/>
              <a:gd name="connsiteX44" fmla="*/ 1186241 w 1619543"/>
              <a:gd name="connsiteY44" fmla="*/ 2074333 h 2133600"/>
              <a:gd name="connsiteX45" fmla="*/ 1211641 w 1619543"/>
              <a:gd name="connsiteY45" fmla="*/ 2057400 h 2133600"/>
              <a:gd name="connsiteX46" fmla="*/ 1245508 w 1619543"/>
              <a:gd name="connsiteY46" fmla="*/ 2032000 h 2133600"/>
              <a:gd name="connsiteX47" fmla="*/ 1279375 w 1619543"/>
              <a:gd name="connsiteY47" fmla="*/ 2015067 h 2133600"/>
              <a:gd name="connsiteX48" fmla="*/ 1338641 w 1619543"/>
              <a:gd name="connsiteY48" fmla="*/ 1972733 h 2133600"/>
              <a:gd name="connsiteX49" fmla="*/ 1372508 w 1619543"/>
              <a:gd name="connsiteY49" fmla="*/ 1938867 h 2133600"/>
              <a:gd name="connsiteX50" fmla="*/ 1423308 w 1619543"/>
              <a:gd name="connsiteY50" fmla="*/ 1913467 h 2133600"/>
              <a:gd name="connsiteX51" fmla="*/ 1491041 w 1619543"/>
              <a:gd name="connsiteY51" fmla="*/ 1862667 h 2133600"/>
              <a:gd name="connsiteX52" fmla="*/ 1524908 w 1619543"/>
              <a:gd name="connsiteY52" fmla="*/ 1820333 h 2133600"/>
              <a:gd name="connsiteX53" fmla="*/ 1575708 w 1619543"/>
              <a:gd name="connsiteY53" fmla="*/ 1752600 h 2133600"/>
              <a:gd name="connsiteX54" fmla="*/ 1584175 w 1619543"/>
              <a:gd name="connsiteY54" fmla="*/ 1718733 h 2133600"/>
              <a:gd name="connsiteX55" fmla="*/ 1609575 w 1619543"/>
              <a:gd name="connsiteY55" fmla="*/ 1651000 h 2133600"/>
              <a:gd name="connsiteX56" fmla="*/ 1609575 w 1619543"/>
              <a:gd name="connsiteY56" fmla="*/ 1507067 h 2133600"/>
              <a:gd name="connsiteX57" fmla="*/ 1592641 w 1619543"/>
              <a:gd name="connsiteY57" fmla="*/ 1481667 h 2133600"/>
              <a:gd name="connsiteX58" fmla="*/ 1491041 w 1619543"/>
              <a:gd name="connsiteY58" fmla="*/ 1363133 h 2133600"/>
              <a:gd name="connsiteX59" fmla="*/ 1457175 w 1619543"/>
              <a:gd name="connsiteY59" fmla="*/ 1329267 h 2133600"/>
              <a:gd name="connsiteX60" fmla="*/ 1397908 w 1619543"/>
              <a:gd name="connsiteY60" fmla="*/ 1286933 h 2133600"/>
              <a:gd name="connsiteX61" fmla="*/ 1364041 w 1619543"/>
              <a:gd name="connsiteY61" fmla="*/ 1244600 h 2133600"/>
              <a:gd name="connsiteX62" fmla="*/ 1338641 w 1619543"/>
              <a:gd name="connsiteY62" fmla="*/ 1227667 h 2133600"/>
              <a:gd name="connsiteX63" fmla="*/ 1321708 w 1619543"/>
              <a:gd name="connsiteY63" fmla="*/ 1210733 h 2133600"/>
              <a:gd name="connsiteX64" fmla="*/ 1262441 w 1619543"/>
              <a:gd name="connsiteY64" fmla="*/ 1168400 h 2133600"/>
              <a:gd name="connsiteX65" fmla="*/ 1228575 w 1619543"/>
              <a:gd name="connsiteY65" fmla="*/ 1143000 h 2133600"/>
              <a:gd name="connsiteX66" fmla="*/ 1186241 w 1619543"/>
              <a:gd name="connsiteY66" fmla="*/ 1134533 h 2133600"/>
              <a:gd name="connsiteX67" fmla="*/ 1118508 w 1619543"/>
              <a:gd name="connsiteY67" fmla="*/ 1117600 h 2133600"/>
              <a:gd name="connsiteX68" fmla="*/ 999975 w 1619543"/>
              <a:gd name="connsiteY68" fmla="*/ 1100667 h 2133600"/>
              <a:gd name="connsiteX69" fmla="*/ 923775 w 1619543"/>
              <a:gd name="connsiteY69" fmla="*/ 1075267 h 2133600"/>
              <a:gd name="connsiteX70" fmla="*/ 847575 w 1619543"/>
              <a:gd name="connsiteY70" fmla="*/ 1058333 h 2133600"/>
              <a:gd name="connsiteX71" fmla="*/ 779841 w 1619543"/>
              <a:gd name="connsiteY71" fmla="*/ 1024467 h 2133600"/>
              <a:gd name="connsiteX72" fmla="*/ 754441 w 1619543"/>
              <a:gd name="connsiteY72" fmla="*/ 1007533 h 2133600"/>
              <a:gd name="connsiteX73" fmla="*/ 652841 w 1619543"/>
              <a:gd name="connsiteY73" fmla="*/ 965200 h 2133600"/>
              <a:gd name="connsiteX74" fmla="*/ 602041 w 1619543"/>
              <a:gd name="connsiteY74" fmla="*/ 905933 h 2133600"/>
              <a:gd name="connsiteX75" fmla="*/ 551241 w 1619543"/>
              <a:gd name="connsiteY75" fmla="*/ 846667 h 2133600"/>
              <a:gd name="connsiteX76" fmla="*/ 525841 w 1619543"/>
              <a:gd name="connsiteY76" fmla="*/ 804333 h 2133600"/>
              <a:gd name="connsiteX77" fmla="*/ 491975 w 1619543"/>
              <a:gd name="connsiteY77" fmla="*/ 753533 h 2133600"/>
              <a:gd name="connsiteX78" fmla="*/ 500441 w 1619543"/>
              <a:gd name="connsiteY78" fmla="*/ 609600 h 2133600"/>
              <a:gd name="connsiteX79" fmla="*/ 517375 w 1619543"/>
              <a:gd name="connsiteY79" fmla="*/ 592667 h 2133600"/>
              <a:gd name="connsiteX80" fmla="*/ 576641 w 1619543"/>
              <a:gd name="connsiteY80" fmla="*/ 558800 h 2133600"/>
              <a:gd name="connsiteX81" fmla="*/ 610508 w 1619543"/>
              <a:gd name="connsiteY81" fmla="*/ 533400 h 2133600"/>
              <a:gd name="connsiteX82" fmla="*/ 695175 w 1619543"/>
              <a:gd name="connsiteY82" fmla="*/ 499533 h 2133600"/>
              <a:gd name="connsiteX83" fmla="*/ 745975 w 1619543"/>
              <a:gd name="connsiteY83" fmla="*/ 491067 h 2133600"/>
              <a:gd name="connsiteX84" fmla="*/ 771375 w 1619543"/>
              <a:gd name="connsiteY84" fmla="*/ 482600 h 2133600"/>
              <a:gd name="connsiteX85" fmla="*/ 940708 w 1619543"/>
              <a:gd name="connsiteY85" fmla="*/ 465667 h 2133600"/>
              <a:gd name="connsiteX86" fmla="*/ 1067708 w 1619543"/>
              <a:gd name="connsiteY86" fmla="*/ 482600 h 2133600"/>
              <a:gd name="connsiteX87" fmla="*/ 1093108 w 1619543"/>
              <a:gd name="connsiteY87" fmla="*/ 499533 h 2133600"/>
              <a:gd name="connsiteX88" fmla="*/ 1126975 w 1619543"/>
              <a:gd name="connsiteY88" fmla="*/ 533400 h 2133600"/>
              <a:gd name="connsiteX89" fmla="*/ 1177775 w 1619543"/>
              <a:gd name="connsiteY89" fmla="*/ 601133 h 2133600"/>
              <a:gd name="connsiteX90" fmla="*/ 1194708 w 1619543"/>
              <a:gd name="connsiteY90" fmla="*/ 651933 h 2133600"/>
              <a:gd name="connsiteX91" fmla="*/ 1186241 w 1619543"/>
              <a:gd name="connsiteY91" fmla="*/ 711200 h 2133600"/>
              <a:gd name="connsiteX92" fmla="*/ 1126975 w 1619543"/>
              <a:gd name="connsiteY92" fmla="*/ 762000 h 2133600"/>
              <a:gd name="connsiteX93" fmla="*/ 1050775 w 1619543"/>
              <a:gd name="connsiteY93" fmla="*/ 787400 h 2133600"/>
              <a:gd name="connsiteX94" fmla="*/ 940708 w 1619543"/>
              <a:gd name="connsiteY94" fmla="*/ 812800 h 2133600"/>
              <a:gd name="connsiteX95" fmla="*/ 729041 w 1619543"/>
              <a:gd name="connsiteY95" fmla="*/ 821267 h 2133600"/>
              <a:gd name="connsiteX96" fmla="*/ 627441 w 1619543"/>
              <a:gd name="connsiteY96" fmla="*/ 795867 h 2133600"/>
              <a:gd name="connsiteX97" fmla="*/ 517375 w 1619543"/>
              <a:gd name="connsiteY97" fmla="*/ 778933 h 2133600"/>
              <a:gd name="connsiteX98" fmla="*/ 491975 w 1619543"/>
              <a:gd name="connsiteY98" fmla="*/ 770467 h 2133600"/>
              <a:gd name="connsiteX99" fmla="*/ 407308 w 1619543"/>
              <a:gd name="connsiteY99" fmla="*/ 753533 h 2133600"/>
              <a:gd name="connsiteX100" fmla="*/ 331108 w 1619543"/>
              <a:gd name="connsiteY100" fmla="*/ 719667 h 2133600"/>
              <a:gd name="connsiteX101" fmla="*/ 297241 w 1619543"/>
              <a:gd name="connsiteY101" fmla="*/ 694267 h 2133600"/>
              <a:gd name="connsiteX102" fmla="*/ 263375 w 1619543"/>
              <a:gd name="connsiteY102" fmla="*/ 643467 h 2133600"/>
              <a:gd name="connsiteX103" fmla="*/ 229508 w 1619543"/>
              <a:gd name="connsiteY103" fmla="*/ 601133 h 2133600"/>
              <a:gd name="connsiteX104" fmla="*/ 221041 w 1619543"/>
              <a:gd name="connsiteY104" fmla="*/ 567267 h 2133600"/>
              <a:gd name="connsiteX105" fmla="*/ 204108 w 1619543"/>
              <a:gd name="connsiteY105" fmla="*/ 541867 h 2133600"/>
              <a:gd name="connsiteX106" fmla="*/ 187175 w 1619543"/>
              <a:gd name="connsiteY106" fmla="*/ 508000 h 2133600"/>
              <a:gd name="connsiteX107" fmla="*/ 178708 w 1619543"/>
              <a:gd name="connsiteY107" fmla="*/ 474133 h 2133600"/>
              <a:gd name="connsiteX108" fmla="*/ 136375 w 1619543"/>
              <a:gd name="connsiteY108" fmla="*/ 414867 h 2133600"/>
              <a:gd name="connsiteX109" fmla="*/ 110975 w 1619543"/>
              <a:gd name="connsiteY109" fmla="*/ 372533 h 2133600"/>
              <a:gd name="connsiteX110" fmla="*/ 77108 w 1619543"/>
              <a:gd name="connsiteY110" fmla="*/ 313267 h 2133600"/>
              <a:gd name="connsiteX111" fmla="*/ 60175 w 1619543"/>
              <a:gd name="connsiteY111" fmla="*/ 262467 h 2133600"/>
              <a:gd name="connsiteX112" fmla="*/ 43241 w 1619543"/>
              <a:gd name="connsiteY112" fmla="*/ 220133 h 2133600"/>
              <a:gd name="connsiteX113" fmla="*/ 34775 w 1619543"/>
              <a:gd name="connsiteY113" fmla="*/ 194733 h 2133600"/>
              <a:gd name="connsiteX114" fmla="*/ 17841 w 1619543"/>
              <a:gd name="connsiteY114" fmla="*/ 152400 h 2133600"/>
              <a:gd name="connsiteX115" fmla="*/ 9375 w 1619543"/>
              <a:gd name="connsiteY115" fmla="*/ 93133 h 2133600"/>
              <a:gd name="connsiteX116" fmla="*/ 908 w 1619543"/>
              <a:gd name="connsiteY116" fmla="*/ 67733 h 2133600"/>
              <a:gd name="connsiteX117" fmla="*/ 908 w 1619543"/>
              <a:gd name="connsiteY117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619543" h="2133600">
                <a:moveTo>
                  <a:pt x="1110041" y="1888067"/>
                </a:moveTo>
                <a:cubicBezTo>
                  <a:pt x="1028010" y="1920879"/>
                  <a:pt x="1057636" y="1915941"/>
                  <a:pt x="915308" y="1896533"/>
                </a:cubicBezTo>
                <a:cubicBezTo>
                  <a:pt x="902802" y="1894828"/>
                  <a:pt x="892975" y="1884726"/>
                  <a:pt x="881441" y="1879600"/>
                </a:cubicBezTo>
                <a:cubicBezTo>
                  <a:pt x="832492" y="1857845"/>
                  <a:pt x="843568" y="1863410"/>
                  <a:pt x="788308" y="1854200"/>
                </a:cubicBezTo>
                <a:cubicBezTo>
                  <a:pt x="685980" y="1803037"/>
                  <a:pt x="812800" y="1868197"/>
                  <a:pt x="729041" y="1820333"/>
                </a:cubicBezTo>
                <a:cubicBezTo>
                  <a:pt x="718083" y="1814071"/>
                  <a:pt x="705676" y="1810401"/>
                  <a:pt x="695175" y="1803400"/>
                </a:cubicBezTo>
                <a:cubicBezTo>
                  <a:pt x="649884" y="1773207"/>
                  <a:pt x="715326" y="1795739"/>
                  <a:pt x="644375" y="1778000"/>
                </a:cubicBezTo>
                <a:cubicBezTo>
                  <a:pt x="635908" y="1772356"/>
                  <a:pt x="625676" y="1768725"/>
                  <a:pt x="618975" y="1761067"/>
                </a:cubicBezTo>
                <a:cubicBezTo>
                  <a:pt x="606049" y="1746295"/>
                  <a:pt x="576880" y="1699613"/>
                  <a:pt x="568175" y="1676400"/>
                </a:cubicBezTo>
                <a:cubicBezTo>
                  <a:pt x="564089" y="1665504"/>
                  <a:pt x="562530" y="1653822"/>
                  <a:pt x="559708" y="1642533"/>
                </a:cubicBezTo>
                <a:cubicBezTo>
                  <a:pt x="562530" y="1611489"/>
                  <a:pt x="561643" y="1579880"/>
                  <a:pt x="568175" y="1549400"/>
                </a:cubicBezTo>
                <a:cubicBezTo>
                  <a:pt x="573326" y="1525363"/>
                  <a:pt x="604162" y="1511932"/>
                  <a:pt x="618975" y="1498600"/>
                </a:cubicBezTo>
                <a:cubicBezTo>
                  <a:pt x="688662" y="1435882"/>
                  <a:pt x="641058" y="1453544"/>
                  <a:pt x="712108" y="1439333"/>
                </a:cubicBezTo>
                <a:cubicBezTo>
                  <a:pt x="720575" y="1433689"/>
                  <a:pt x="727487" y="1424168"/>
                  <a:pt x="737508" y="1422400"/>
                </a:cubicBezTo>
                <a:cubicBezTo>
                  <a:pt x="832591" y="1405621"/>
                  <a:pt x="950539" y="1418229"/>
                  <a:pt x="1042308" y="1422400"/>
                </a:cubicBezTo>
                <a:cubicBezTo>
                  <a:pt x="1053597" y="1428044"/>
                  <a:pt x="1065352" y="1432839"/>
                  <a:pt x="1076175" y="1439333"/>
                </a:cubicBezTo>
                <a:cubicBezTo>
                  <a:pt x="1178350" y="1500638"/>
                  <a:pt x="1083424" y="1451424"/>
                  <a:pt x="1160841" y="1490133"/>
                </a:cubicBezTo>
                <a:cubicBezTo>
                  <a:pt x="1163663" y="1498600"/>
                  <a:pt x="1173299" y="1507550"/>
                  <a:pt x="1169308" y="1515533"/>
                </a:cubicBezTo>
                <a:cubicBezTo>
                  <a:pt x="1153180" y="1547790"/>
                  <a:pt x="1131366" y="1558885"/>
                  <a:pt x="1101575" y="1566333"/>
                </a:cubicBezTo>
                <a:cubicBezTo>
                  <a:pt x="1087614" y="1569823"/>
                  <a:pt x="1073352" y="1571978"/>
                  <a:pt x="1059241" y="1574800"/>
                </a:cubicBezTo>
                <a:cubicBezTo>
                  <a:pt x="1011291" y="1598775"/>
                  <a:pt x="986871" y="1612980"/>
                  <a:pt x="923775" y="1625600"/>
                </a:cubicBezTo>
                <a:cubicBezTo>
                  <a:pt x="909664" y="1628422"/>
                  <a:pt x="895613" y="1631566"/>
                  <a:pt x="881441" y="1634067"/>
                </a:cubicBezTo>
                <a:cubicBezTo>
                  <a:pt x="847630" y="1640034"/>
                  <a:pt x="813150" y="1642672"/>
                  <a:pt x="779841" y="1651000"/>
                </a:cubicBezTo>
                <a:cubicBezTo>
                  <a:pt x="768552" y="1653822"/>
                  <a:pt x="757163" y="1656270"/>
                  <a:pt x="745975" y="1659467"/>
                </a:cubicBezTo>
                <a:cubicBezTo>
                  <a:pt x="737394" y="1661919"/>
                  <a:pt x="729287" y="1665997"/>
                  <a:pt x="720575" y="1667933"/>
                </a:cubicBezTo>
                <a:cubicBezTo>
                  <a:pt x="703817" y="1671657"/>
                  <a:pt x="686533" y="1672676"/>
                  <a:pt x="669775" y="1676400"/>
                </a:cubicBezTo>
                <a:cubicBezTo>
                  <a:pt x="661063" y="1678336"/>
                  <a:pt x="653033" y="1682703"/>
                  <a:pt x="644375" y="1684867"/>
                </a:cubicBezTo>
                <a:cubicBezTo>
                  <a:pt x="630414" y="1688357"/>
                  <a:pt x="616002" y="1689843"/>
                  <a:pt x="602041" y="1693333"/>
                </a:cubicBezTo>
                <a:cubicBezTo>
                  <a:pt x="582830" y="1698136"/>
                  <a:pt x="549836" y="1712910"/>
                  <a:pt x="534308" y="1718733"/>
                </a:cubicBezTo>
                <a:cubicBezTo>
                  <a:pt x="525952" y="1721867"/>
                  <a:pt x="516890" y="1723209"/>
                  <a:pt x="508908" y="1727200"/>
                </a:cubicBezTo>
                <a:cubicBezTo>
                  <a:pt x="443256" y="1760026"/>
                  <a:pt x="521952" y="1731318"/>
                  <a:pt x="458108" y="1752600"/>
                </a:cubicBezTo>
                <a:cubicBezTo>
                  <a:pt x="446819" y="1761067"/>
                  <a:pt x="434219" y="1768022"/>
                  <a:pt x="424241" y="1778000"/>
                </a:cubicBezTo>
                <a:cubicBezTo>
                  <a:pt x="413612" y="1788629"/>
                  <a:pt x="395355" y="1825646"/>
                  <a:pt x="390375" y="1837267"/>
                </a:cubicBezTo>
                <a:cubicBezTo>
                  <a:pt x="386859" y="1845470"/>
                  <a:pt x="385424" y="1854464"/>
                  <a:pt x="381908" y="1862667"/>
                </a:cubicBezTo>
                <a:cubicBezTo>
                  <a:pt x="376936" y="1874268"/>
                  <a:pt x="370619" y="1885244"/>
                  <a:pt x="364975" y="1896533"/>
                </a:cubicBezTo>
                <a:cubicBezTo>
                  <a:pt x="367797" y="1921933"/>
                  <a:pt x="367243" y="1947940"/>
                  <a:pt x="373441" y="1972733"/>
                </a:cubicBezTo>
                <a:cubicBezTo>
                  <a:pt x="377960" y="1990809"/>
                  <a:pt x="429237" y="2037864"/>
                  <a:pt x="432708" y="2040467"/>
                </a:cubicBezTo>
                <a:cubicBezTo>
                  <a:pt x="440380" y="2046221"/>
                  <a:pt x="479593" y="2076609"/>
                  <a:pt x="491975" y="2082800"/>
                </a:cubicBezTo>
                <a:cubicBezTo>
                  <a:pt x="499957" y="2086791"/>
                  <a:pt x="509172" y="2087751"/>
                  <a:pt x="517375" y="2091267"/>
                </a:cubicBezTo>
                <a:cubicBezTo>
                  <a:pt x="528976" y="2096239"/>
                  <a:pt x="539423" y="2103768"/>
                  <a:pt x="551241" y="2108200"/>
                </a:cubicBezTo>
                <a:cubicBezTo>
                  <a:pt x="562137" y="2112286"/>
                  <a:pt x="574069" y="2112987"/>
                  <a:pt x="585108" y="2116667"/>
                </a:cubicBezTo>
                <a:cubicBezTo>
                  <a:pt x="599526" y="2121473"/>
                  <a:pt x="613330" y="2127956"/>
                  <a:pt x="627441" y="2133600"/>
                </a:cubicBezTo>
                <a:lnTo>
                  <a:pt x="1084641" y="2125133"/>
                </a:lnTo>
                <a:cubicBezTo>
                  <a:pt x="1093560" y="2124820"/>
                  <a:pt x="1101685" y="2119801"/>
                  <a:pt x="1110041" y="2116667"/>
                </a:cubicBezTo>
                <a:cubicBezTo>
                  <a:pt x="1166610" y="2095454"/>
                  <a:pt x="1139164" y="2107959"/>
                  <a:pt x="1186241" y="2074333"/>
                </a:cubicBezTo>
                <a:cubicBezTo>
                  <a:pt x="1194521" y="2068419"/>
                  <a:pt x="1203361" y="2063314"/>
                  <a:pt x="1211641" y="2057400"/>
                </a:cubicBezTo>
                <a:cubicBezTo>
                  <a:pt x="1223124" y="2049198"/>
                  <a:pt x="1233542" y="2039479"/>
                  <a:pt x="1245508" y="2032000"/>
                </a:cubicBezTo>
                <a:cubicBezTo>
                  <a:pt x="1256211" y="2025311"/>
                  <a:pt x="1268086" y="2020711"/>
                  <a:pt x="1279375" y="2015067"/>
                </a:cubicBezTo>
                <a:cubicBezTo>
                  <a:pt x="1327021" y="1967418"/>
                  <a:pt x="1250136" y="2041570"/>
                  <a:pt x="1338641" y="1972733"/>
                </a:cubicBezTo>
                <a:cubicBezTo>
                  <a:pt x="1351243" y="1962932"/>
                  <a:pt x="1359517" y="1948146"/>
                  <a:pt x="1372508" y="1938867"/>
                </a:cubicBezTo>
                <a:cubicBezTo>
                  <a:pt x="1462641" y="1874487"/>
                  <a:pt x="1327683" y="1995431"/>
                  <a:pt x="1423308" y="1913467"/>
                </a:cubicBezTo>
                <a:cubicBezTo>
                  <a:pt x="1483217" y="1862117"/>
                  <a:pt x="1429363" y="1893506"/>
                  <a:pt x="1491041" y="1862667"/>
                </a:cubicBezTo>
                <a:cubicBezTo>
                  <a:pt x="1543163" y="1784487"/>
                  <a:pt x="1476650" y="1880657"/>
                  <a:pt x="1524908" y="1820333"/>
                </a:cubicBezTo>
                <a:cubicBezTo>
                  <a:pt x="1542538" y="1798295"/>
                  <a:pt x="1575708" y="1752600"/>
                  <a:pt x="1575708" y="1752600"/>
                </a:cubicBezTo>
                <a:cubicBezTo>
                  <a:pt x="1578530" y="1741311"/>
                  <a:pt x="1580978" y="1729922"/>
                  <a:pt x="1584175" y="1718733"/>
                </a:cubicBezTo>
                <a:cubicBezTo>
                  <a:pt x="1590814" y="1695495"/>
                  <a:pt x="1600621" y="1673383"/>
                  <a:pt x="1609575" y="1651000"/>
                </a:cubicBezTo>
                <a:cubicBezTo>
                  <a:pt x="1619889" y="1589113"/>
                  <a:pt x="1625545" y="1581594"/>
                  <a:pt x="1609575" y="1507067"/>
                </a:cubicBezTo>
                <a:cubicBezTo>
                  <a:pt x="1607443" y="1497117"/>
                  <a:pt x="1598034" y="1490296"/>
                  <a:pt x="1592641" y="1481667"/>
                </a:cubicBezTo>
                <a:cubicBezTo>
                  <a:pt x="1543882" y="1403652"/>
                  <a:pt x="1589526" y="1461618"/>
                  <a:pt x="1491041" y="1363133"/>
                </a:cubicBezTo>
                <a:cubicBezTo>
                  <a:pt x="1479752" y="1351844"/>
                  <a:pt x="1470458" y="1338123"/>
                  <a:pt x="1457175" y="1329267"/>
                </a:cubicBezTo>
                <a:cubicBezTo>
                  <a:pt x="1442755" y="1319653"/>
                  <a:pt x="1408407" y="1297432"/>
                  <a:pt x="1397908" y="1286933"/>
                </a:cubicBezTo>
                <a:cubicBezTo>
                  <a:pt x="1385130" y="1274155"/>
                  <a:pt x="1376819" y="1257378"/>
                  <a:pt x="1364041" y="1244600"/>
                </a:cubicBezTo>
                <a:cubicBezTo>
                  <a:pt x="1356846" y="1237405"/>
                  <a:pt x="1346587" y="1234024"/>
                  <a:pt x="1338641" y="1227667"/>
                </a:cubicBezTo>
                <a:cubicBezTo>
                  <a:pt x="1332408" y="1222680"/>
                  <a:pt x="1327840" y="1215843"/>
                  <a:pt x="1321708" y="1210733"/>
                </a:cubicBezTo>
                <a:cubicBezTo>
                  <a:pt x="1288503" y="1183062"/>
                  <a:pt x="1293235" y="1190396"/>
                  <a:pt x="1262441" y="1168400"/>
                </a:cubicBezTo>
                <a:cubicBezTo>
                  <a:pt x="1250958" y="1160198"/>
                  <a:pt x="1241470" y="1148731"/>
                  <a:pt x="1228575" y="1143000"/>
                </a:cubicBezTo>
                <a:cubicBezTo>
                  <a:pt x="1215425" y="1137155"/>
                  <a:pt x="1200263" y="1137769"/>
                  <a:pt x="1186241" y="1134533"/>
                </a:cubicBezTo>
                <a:cubicBezTo>
                  <a:pt x="1163564" y="1129300"/>
                  <a:pt x="1141601" y="1120487"/>
                  <a:pt x="1118508" y="1117600"/>
                </a:cubicBezTo>
                <a:cubicBezTo>
                  <a:pt x="1033741" y="1107004"/>
                  <a:pt x="1073219" y="1112873"/>
                  <a:pt x="999975" y="1100667"/>
                </a:cubicBezTo>
                <a:cubicBezTo>
                  <a:pt x="974575" y="1092200"/>
                  <a:pt x="950185" y="1079669"/>
                  <a:pt x="923775" y="1075267"/>
                </a:cubicBezTo>
                <a:cubicBezTo>
                  <a:pt x="897930" y="1070959"/>
                  <a:pt x="871711" y="1069304"/>
                  <a:pt x="847575" y="1058333"/>
                </a:cubicBezTo>
                <a:cubicBezTo>
                  <a:pt x="824595" y="1047888"/>
                  <a:pt x="800844" y="1038470"/>
                  <a:pt x="779841" y="1024467"/>
                </a:cubicBezTo>
                <a:cubicBezTo>
                  <a:pt x="771374" y="1018822"/>
                  <a:pt x="763834" y="1011447"/>
                  <a:pt x="754441" y="1007533"/>
                </a:cubicBezTo>
                <a:cubicBezTo>
                  <a:pt x="639965" y="959834"/>
                  <a:pt x="711396" y="1004236"/>
                  <a:pt x="652841" y="965200"/>
                </a:cubicBezTo>
                <a:cubicBezTo>
                  <a:pt x="578573" y="866175"/>
                  <a:pt x="672789" y="988471"/>
                  <a:pt x="602041" y="905933"/>
                </a:cubicBezTo>
                <a:cubicBezTo>
                  <a:pt x="536872" y="829904"/>
                  <a:pt x="614268" y="909694"/>
                  <a:pt x="551241" y="846667"/>
                </a:cubicBezTo>
                <a:cubicBezTo>
                  <a:pt x="535054" y="798102"/>
                  <a:pt x="553734" y="841524"/>
                  <a:pt x="525841" y="804333"/>
                </a:cubicBezTo>
                <a:cubicBezTo>
                  <a:pt x="513630" y="788052"/>
                  <a:pt x="491975" y="753533"/>
                  <a:pt x="491975" y="753533"/>
                </a:cubicBezTo>
                <a:cubicBezTo>
                  <a:pt x="494797" y="705555"/>
                  <a:pt x="492945" y="657072"/>
                  <a:pt x="500441" y="609600"/>
                </a:cubicBezTo>
                <a:cubicBezTo>
                  <a:pt x="501686" y="601715"/>
                  <a:pt x="511142" y="597654"/>
                  <a:pt x="517375" y="592667"/>
                </a:cubicBezTo>
                <a:cubicBezTo>
                  <a:pt x="550674" y="566028"/>
                  <a:pt x="536902" y="583637"/>
                  <a:pt x="576641" y="558800"/>
                </a:cubicBezTo>
                <a:cubicBezTo>
                  <a:pt x="588607" y="551321"/>
                  <a:pt x="598542" y="540879"/>
                  <a:pt x="610508" y="533400"/>
                </a:cubicBezTo>
                <a:cubicBezTo>
                  <a:pt x="630606" y="520839"/>
                  <a:pt x="674452" y="502987"/>
                  <a:pt x="695175" y="499533"/>
                </a:cubicBezTo>
                <a:lnTo>
                  <a:pt x="745975" y="491067"/>
                </a:lnTo>
                <a:cubicBezTo>
                  <a:pt x="754442" y="488245"/>
                  <a:pt x="762717" y="484765"/>
                  <a:pt x="771375" y="482600"/>
                </a:cubicBezTo>
                <a:cubicBezTo>
                  <a:pt x="832421" y="467338"/>
                  <a:pt x="866837" y="470591"/>
                  <a:pt x="940708" y="465667"/>
                </a:cubicBezTo>
                <a:cubicBezTo>
                  <a:pt x="954613" y="466931"/>
                  <a:pt x="1037501" y="469654"/>
                  <a:pt x="1067708" y="482600"/>
                </a:cubicBezTo>
                <a:cubicBezTo>
                  <a:pt x="1077061" y="486608"/>
                  <a:pt x="1085382" y="492911"/>
                  <a:pt x="1093108" y="499533"/>
                </a:cubicBezTo>
                <a:cubicBezTo>
                  <a:pt x="1105230" y="509923"/>
                  <a:pt x="1116754" y="521135"/>
                  <a:pt x="1126975" y="533400"/>
                </a:cubicBezTo>
                <a:cubicBezTo>
                  <a:pt x="1145042" y="555081"/>
                  <a:pt x="1177775" y="601133"/>
                  <a:pt x="1177775" y="601133"/>
                </a:cubicBezTo>
                <a:cubicBezTo>
                  <a:pt x="1183419" y="618066"/>
                  <a:pt x="1197232" y="634263"/>
                  <a:pt x="1194708" y="651933"/>
                </a:cubicBezTo>
                <a:cubicBezTo>
                  <a:pt x="1191886" y="671689"/>
                  <a:pt x="1191975" y="692085"/>
                  <a:pt x="1186241" y="711200"/>
                </a:cubicBezTo>
                <a:cubicBezTo>
                  <a:pt x="1177530" y="740238"/>
                  <a:pt x="1149975" y="747625"/>
                  <a:pt x="1126975" y="762000"/>
                </a:cubicBezTo>
                <a:cubicBezTo>
                  <a:pt x="1074870" y="794565"/>
                  <a:pt x="1132567" y="766952"/>
                  <a:pt x="1050775" y="787400"/>
                </a:cubicBezTo>
                <a:cubicBezTo>
                  <a:pt x="926808" y="818392"/>
                  <a:pt x="1078281" y="793146"/>
                  <a:pt x="940708" y="812800"/>
                </a:cubicBezTo>
                <a:cubicBezTo>
                  <a:pt x="838967" y="846713"/>
                  <a:pt x="907733" y="830671"/>
                  <a:pt x="729041" y="821267"/>
                </a:cubicBezTo>
                <a:cubicBezTo>
                  <a:pt x="623768" y="803721"/>
                  <a:pt x="732859" y="824617"/>
                  <a:pt x="627441" y="795867"/>
                </a:cubicBezTo>
                <a:cubicBezTo>
                  <a:pt x="594619" y="786915"/>
                  <a:pt x="549072" y="782895"/>
                  <a:pt x="517375" y="778933"/>
                </a:cubicBezTo>
                <a:cubicBezTo>
                  <a:pt x="508908" y="776111"/>
                  <a:pt x="500687" y="772403"/>
                  <a:pt x="491975" y="770467"/>
                </a:cubicBezTo>
                <a:cubicBezTo>
                  <a:pt x="454458" y="762130"/>
                  <a:pt x="441046" y="764779"/>
                  <a:pt x="407308" y="753533"/>
                </a:cubicBezTo>
                <a:cubicBezTo>
                  <a:pt x="390105" y="747799"/>
                  <a:pt x="347967" y="730204"/>
                  <a:pt x="331108" y="719667"/>
                </a:cubicBezTo>
                <a:cubicBezTo>
                  <a:pt x="319142" y="712188"/>
                  <a:pt x="308081" y="703301"/>
                  <a:pt x="297241" y="694267"/>
                </a:cubicBezTo>
                <a:cubicBezTo>
                  <a:pt x="268124" y="670003"/>
                  <a:pt x="289032" y="681952"/>
                  <a:pt x="263375" y="643467"/>
                </a:cubicBezTo>
                <a:cubicBezTo>
                  <a:pt x="253351" y="628431"/>
                  <a:pt x="240797" y="615244"/>
                  <a:pt x="229508" y="601133"/>
                </a:cubicBezTo>
                <a:cubicBezTo>
                  <a:pt x="226686" y="589844"/>
                  <a:pt x="225625" y="577962"/>
                  <a:pt x="221041" y="567267"/>
                </a:cubicBezTo>
                <a:cubicBezTo>
                  <a:pt x="217033" y="557914"/>
                  <a:pt x="209156" y="550702"/>
                  <a:pt x="204108" y="541867"/>
                </a:cubicBezTo>
                <a:cubicBezTo>
                  <a:pt x="197846" y="530908"/>
                  <a:pt x="191607" y="519818"/>
                  <a:pt x="187175" y="508000"/>
                </a:cubicBezTo>
                <a:cubicBezTo>
                  <a:pt x="183089" y="497104"/>
                  <a:pt x="183292" y="484829"/>
                  <a:pt x="178708" y="474133"/>
                </a:cubicBezTo>
                <a:cubicBezTo>
                  <a:pt x="174163" y="463527"/>
                  <a:pt x="139848" y="420076"/>
                  <a:pt x="136375" y="414867"/>
                </a:cubicBezTo>
                <a:cubicBezTo>
                  <a:pt x="127247" y="401174"/>
                  <a:pt x="119442" y="386644"/>
                  <a:pt x="110975" y="372533"/>
                </a:cubicBezTo>
                <a:cubicBezTo>
                  <a:pt x="86002" y="247674"/>
                  <a:pt x="124742" y="389482"/>
                  <a:pt x="77108" y="313267"/>
                </a:cubicBezTo>
                <a:cubicBezTo>
                  <a:pt x="67648" y="298131"/>
                  <a:pt x="66275" y="279242"/>
                  <a:pt x="60175" y="262467"/>
                </a:cubicBezTo>
                <a:cubicBezTo>
                  <a:pt x="54981" y="248184"/>
                  <a:pt x="48577" y="234364"/>
                  <a:pt x="43241" y="220133"/>
                </a:cubicBezTo>
                <a:cubicBezTo>
                  <a:pt x="40107" y="211777"/>
                  <a:pt x="37909" y="203089"/>
                  <a:pt x="34775" y="194733"/>
                </a:cubicBezTo>
                <a:cubicBezTo>
                  <a:pt x="29439" y="180503"/>
                  <a:pt x="23486" y="166511"/>
                  <a:pt x="17841" y="152400"/>
                </a:cubicBezTo>
                <a:cubicBezTo>
                  <a:pt x="15019" y="132644"/>
                  <a:pt x="13289" y="112702"/>
                  <a:pt x="9375" y="93133"/>
                </a:cubicBezTo>
                <a:cubicBezTo>
                  <a:pt x="7625" y="84382"/>
                  <a:pt x="1716" y="76621"/>
                  <a:pt x="908" y="67733"/>
                </a:cubicBezTo>
                <a:cubicBezTo>
                  <a:pt x="-1136" y="45248"/>
                  <a:pt x="908" y="22578"/>
                  <a:pt x="908" y="0"/>
                </a:cubicBez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7" name="Povezovalnik: kolenski 26">
            <a:extLst>
              <a:ext uri="{FF2B5EF4-FFF2-40B4-BE49-F238E27FC236}">
                <a16:creationId xmlns:a16="http://schemas.microsoft.com/office/drawing/2014/main" id="{C694CFB0-F50D-4619-BFDE-C02E7A1FB5DC}"/>
              </a:ext>
            </a:extLst>
          </p:cNvPr>
          <p:cNvCxnSpPr/>
          <p:nvPr/>
        </p:nvCxnSpPr>
        <p:spPr>
          <a:xfrm rot="16200000" flipH="1">
            <a:off x="5956923" y="4323297"/>
            <a:ext cx="660399" cy="499533"/>
          </a:xfrm>
          <a:prstGeom prst="bentConnector3">
            <a:avLst>
              <a:gd name="adj1" fmla="val 184616"/>
            </a:avLst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Prostoročno: oblika 31">
            <a:extLst>
              <a:ext uri="{FF2B5EF4-FFF2-40B4-BE49-F238E27FC236}">
                <a16:creationId xmlns:a16="http://schemas.microsoft.com/office/drawing/2014/main" id="{DE9139D8-8AE6-4A4F-AA1D-37F0A2AA43C8}"/>
              </a:ext>
            </a:extLst>
          </p:cNvPr>
          <p:cNvSpPr/>
          <p:nvPr/>
        </p:nvSpPr>
        <p:spPr>
          <a:xfrm>
            <a:off x="4239683" y="3194051"/>
            <a:ext cx="2565400" cy="1464733"/>
          </a:xfrm>
          <a:custGeom>
            <a:avLst/>
            <a:gdLst>
              <a:gd name="connsiteX0" fmla="*/ 821267 w 2565400"/>
              <a:gd name="connsiteY0" fmla="*/ 1464733 h 1464733"/>
              <a:gd name="connsiteX1" fmla="*/ 821267 w 2565400"/>
              <a:gd name="connsiteY1" fmla="*/ 1464733 h 1464733"/>
              <a:gd name="connsiteX2" fmla="*/ 0 w 2565400"/>
              <a:gd name="connsiteY2" fmla="*/ 897466 h 1464733"/>
              <a:gd name="connsiteX3" fmla="*/ 889000 w 2565400"/>
              <a:gd name="connsiteY3" fmla="*/ 948266 h 1464733"/>
              <a:gd name="connsiteX4" fmla="*/ 770467 w 2565400"/>
              <a:gd name="connsiteY4" fmla="*/ 270933 h 1464733"/>
              <a:gd name="connsiteX5" fmla="*/ 1591733 w 2565400"/>
              <a:gd name="connsiteY5" fmla="*/ 804333 h 1464733"/>
              <a:gd name="connsiteX6" fmla="*/ 1735667 w 2565400"/>
              <a:gd name="connsiteY6" fmla="*/ 0 h 1464733"/>
              <a:gd name="connsiteX7" fmla="*/ 2565400 w 2565400"/>
              <a:gd name="connsiteY7" fmla="*/ 8551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5400" h="1464733">
                <a:moveTo>
                  <a:pt x="821267" y="1464733"/>
                </a:moveTo>
                <a:lnTo>
                  <a:pt x="821267" y="1464733"/>
                </a:lnTo>
                <a:lnTo>
                  <a:pt x="0" y="897466"/>
                </a:lnTo>
                <a:lnTo>
                  <a:pt x="889000" y="948266"/>
                </a:lnTo>
                <a:lnTo>
                  <a:pt x="770467" y="270933"/>
                </a:lnTo>
                <a:lnTo>
                  <a:pt x="1591733" y="804333"/>
                </a:lnTo>
                <a:lnTo>
                  <a:pt x="1735667" y="0"/>
                </a:lnTo>
                <a:lnTo>
                  <a:pt x="2565400" y="855133"/>
                </a:ln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750A7886-F45B-4CCD-8875-0973AFCBA481}"/>
              </a:ext>
            </a:extLst>
          </p:cNvPr>
          <p:cNvSpPr/>
          <p:nvPr/>
        </p:nvSpPr>
        <p:spPr>
          <a:xfrm>
            <a:off x="476945" y="196312"/>
            <a:ext cx="3659604" cy="3450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7186B408-0332-4F3B-890E-6611742B5818}"/>
              </a:ext>
            </a:extLst>
          </p:cNvPr>
          <p:cNvSpPr/>
          <p:nvPr/>
        </p:nvSpPr>
        <p:spPr>
          <a:xfrm>
            <a:off x="3242313" y="2949572"/>
            <a:ext cx="4420020" cy="33633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5102053A-E2C2-48F4-BE91-6AF3C0383F0C}"/>
              </a:ext>
            </a:extLst>
          </p:cNvPr>
          <p:cNvSpPr/>
          <p:nvPr/>
        </p:nvSpPr>
        <p:spPr>
          <a:xfrm>
            <a:off x="6477000" y="141809"/>
            <a:ext cx="5376333" cy="36766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" name="Raven puščični povezovalnik 3">
            <a:extLst>
              <a:ext uri="{FF2B5EF4-FFF2-40B4-BE49-F238E27FC236}">
                <a16:creationId xmlns:a16="http://schemas.microsoft.com/office/drawing/2014/main" id="{29DF0F8F-F406-49F6-A5DE-D43FFEAC3886}"/>
              </a:ext>
            </a:extLst>
          </p:cNvPr>
          <p:cNvCxnSpPr>
            <a:cxnSpLocks/>
          </p:cNvCxnSpPr>
          <p:nvPr/>
        </p:nvCxnSpPr>
        <p:spPr>
          <a:xfrm flipH="1">
            <a:off x="811723" y="3351473"/>
            <a:ext cx="256651" cy="966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id="{E1C6A980-4E38-4B9C-9737-F98CA79E702D}"/>
              </a:ext>
            </a:extLst>
          </p:cNvPr>
          <p:cNvCxnSpPr>
            <a:cxnSpLocks/>
          </p:cNvCxnSpPr>
          <p:nvPr/>
        </p:nvCxnSpPr>
        <p:spPr>
          <a:xfrm>
            <a:off x="7741075" y="4965695"/>
            <a:ext cx="1214116" cy="66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id="{D9DD3536-6B22-42B1-925C-A49CD46CBBA2}"/>
              </a:ext>
            </a:extLst>
          </p:cNvPr>
          <p:cNvCxnSpPr>
            <a:cxnSpLocks/>
          </p:cNvCxnSpPr>
          <p:nvPr/>
        </p:nvCxnSpPr>
        <p:spPr>
          <a:xfrm flipH="1">
            <a:off x="5452324" y="1486176"/>
            <a:ext cx="1021123" cy="493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34A3C292-8C84-47C2-B702-837C56834143}"/>
              </a:ext>
            </a:extLst>
          </p:cNvPr>
          <p:cNvSpPr txBox="1"/>
          <p:nvPr/>
        </p:nvSpPr>
        <p:spPr>
          <a:xfrm>
            <a:off x="4786442" y="2039951"/>
            <a:ext cx="140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KRIVE ČRTE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2A74762A-14FC-4987-B8F0-6C1CDA1A6B40}"/>
              </a:ext>
            </a:extLst>
          </p:cNvPr>
          <p:cNvSpPr txBox="1"/>
          <p:nvPr/>
        </p:nvSpPr>
        <p:spPr>
          <a:xfrm>
            <a:off x="9023798" y="4865792"/>
            <a:ext cx="179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LOMLJENE ČRTE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AA4AA35F-6EAF-41F8-9F3F-E393E4CC076D}"/>
              </a:ext>
            </a:extLst>
          </p:cNvPr>
          <p:cNvSpPr txBox="1"/>
          <p:nvPr/>
        </p:nvSpPr>
        <p:spPr>
          <a:xfrm>
            <a:off x="361151" y="4648860"/>
            <a:ext cx="140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RAVNE ČRTE</a:t>
            </a:r>
          </a:p>
        </p:txBody>
      </p:sp>
    </p:spTree>
    <p:extLst>
      <p:ext uri="{BB962C8B-B14F-4D97-AF65-F5344CB8AC3E}">
        <p14:creationId xmlns:p14="http://schemas.microsoft.com/office/powerpoint/2010/main" val="24206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6C64429A-054A-482C-BF0E-F296DED9623C}"/>
              </a:ext>
            </a:extLst>
          </p:cNvPr>
          <p:cNvSpPr/>
          <p:nvPr/>
        </p:nvSpPr>
        <p:spPr>
          <a:xfrm>
            <a:off x="1151467" y="1303867"/>
            <a:ext cx="2125133" cy="2125133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F2345761-E9B6-41EF-B3FA-82192874C702}"/>
              </a:ext>
            </a:extLst>
          </p:cNvPr>
          <p:cNvSpPr/>
          <p:nvPr/>
        </p:nvSpPr>
        <p:spPr>
          <a:xfrm>
            <a:off x="8305801" y="3852333"/>
            <a:ext cx="2895600" cy="1913467"/>
          </a:xfrm>
          <a:prstGeom prst="ellipse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ostoročno: oblika 4">
            <a:extLst>
              <a:ext uri="{FF2B5EF4-FFF2-40B4-BE49-F238E27FC236}">
                <a16:creationId xmlns:a16="http://schemas.microsoft.com/office/drawing/2014/main" id="{9B9D430C-8E66-4A41-9404-BD21D7401D56}"/>
              </a:ext>
            </a:extLst>
          </p:cNvPr>
          <p:cNvSpPr/>
          <p:nvPr/>
        </p:nvSpPr>
        <p:spPr>
          <a:xfrm>
            <a:off x="4979925" y="2643338"/>
            <a:ext cx="1913467" cy="1947333"/>
          </a:xfrm>
          <a:custGeom>
            <a:avLst/>
            <a:gdLst>
              <a:gd name="connsiteX0" fmla="*/ 93133 w 1913467"/>
              <a:gd name="connsiteY0" fmla="*/ 1253067 h 1947333"/>
              <a:gd name="connsiteX1" fmla="*/ 93133 w 1913467"/>
              <a:gd name="connsiteY1" fmla="*/ 1253067 h 1947333"/>
              <a:gd name="connsiteX2" fmla="*/ 0 w 1913467"/>
              <a:gd name="connsiteY2" fmla="*/ 0 h 1947333"/>
              <a:gd name="connsiteX3" fmla="*/ 643467 w 1913467"/>
              <a:gd name="connsiteY3" fmla="*/ 702733 h 1947333"/>
              <a:gd name="connsiteX4" fmla="*/ 1913467 w 1913467"/>
              <a:gd name="connsiteY4" fmla="*/ 491067 h 1947333"/>
              <a:gd name="connsiteX5" fmla="*/ 1303867 w 1913467"/>
              <a:gd name="connsiteY5" fmla="*/ 1947333 h 1947333"/>
              <a:gd name="connsiteX6" fmla="*/ 787400 w 1913467"/>
              <a:gd name="connsiteY6" fmla="*/ 1405467 h 1947333"/>
              <a:gd name="connsiteX7" fmla="*/ 93133 w 1913467"/>
              <a:gd name="connsiteY7" fmla="*/ 1253067 h 1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3467" h="1947333">
                <a:moveTo>
                  <a:pt x="93133" y="1253067"/>
                </a:moveTo>
                <a:lnTo>
                  <a:pt x="93133" y="1253067"/>
                </a:lnTo>
                <a:lnTo>
                  <a:pt x="0" y="0"/>
                </a:lnTo>
                <a:lnTo>
                  <a:pt x="643467" y="702733"/>
                </a:lnTo>
                <a:lnTo>
                  <a:pt x="1913467" y="491067"/>
                </a:lnTo>
                <a:lnTo>
                  <a:pt x="1303867" y="1947333"/>
                </a:lnTo>
                <a:lnTo>
                  <a:pt x="787400" y="1405467"/>
                </a:lnTo>
                <a:lnTo>
                  <a:pt x="93133" y="1253067"/>
                </a:lnTo>
                <a:close/>
              </a:path>
            </a:pathLst>
          </a:custGeom>
          <a:noFill/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F084557B-DECB-46DE-9A46-198F62C7BA13}"/>
              </a:ext>
            </a:extLst>
          </p:cNvPr>
          <p:cNvSpPr/>
          <p:nvPr/>
        </p:nvSpPr>
        <p:spPr>
          <a:xfrm>
            <a:off x="3111859" y="488502"/>
            <a:ext cx="2124413" cy="1174440"/>
          </a:xfrm>
          <a:custGeom>
            <a:avLst/>
            <a:gdLst>
              <a:gd name="connsiteX0" fmla="*/ 1032934 w 2124413"/>
              <a:gd name="connsiteY0" fmla="*/ 835963 h 1174440"/>
              <a:gd name="connsiteX1" fmla="*/ 1955800 w 2124413"/>
              <a:gd name="connsiteY1" fmla="*/ 1132297 h 1174440"/>
              <a:gd name="connsiteX2" fmla="*/ 1930400 w 2124413"/>
              <a:gd name="connsiteY2" fmla="*/ 23163 h 1174440"/>
              <a:gd name="connsiteX3" fmla="*/ 0 w 2124413"/>
              <a:gd name="connsiteY3" fmla="*/ 378763 h 117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413" h="1174440">
                <a:moveTo>
                  <a:pt x="1032934" y="835963"/>
                </a:moveTo>
                <a:cubicBezTo>
                  <a:pt x="1419578" y="1051863"/>
                  <a:pt x="1806222" y="1267764"/>
                  <a:pt x="1955800" y="1132297"/>
                </a:cubicBezTo>
                <a:cubicBezTo>
                  <a:pt x="2105378" y="996830"/>
                  <a:pt x="2256367" y="148752"/>
                  <a:pt x="1930400" y="23163"/>
                </a:cubicBezTo>
                <a:cubicBezTo>
                  <a:pt x="1604433" y="-102426"/>
                  <a:pt x="293511" y="320907"/>
                  <a:pt x="0" y="378763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ostoročno: oblika 8">
            <a:extLst>
              <a:ext uri="{FF2B5EF4-FFF2-40B4-BE49-F238E27FC236}">
                <a16:creationId xmlns:a16="http://schemas.microsoft.com/office/drawing/2014/main" id="{3D873056-244F-4237-8D54-A98AD135CD62}"/>
              </a:ext>
            </a:extLst>
          </p:cNvPr>
          <p:cNvSpPr/>
          <p:nvPr/>
        </p:nvSpPr>
        <p:spPr>
          <a:xfrm rot="11154071">
            <a:off x="1803762" y="4135965"/>
            <a:ext cx="3310466" cy="1346200"/>
          </a:xfrm>
          <a:custGeom>
            <a:avLst/>
            <a:gdLst>
              <a:gd name="connsiteX0" fmla="*/ 880533 w 3310466"/>
              <a:gd name="connsiteY0" fmla="*/ 1346200 h 1346200"/>
              <a:gd name="connsiteX1" fmla="*/ 3310466 w 3310466"/>
              <a:gd name="connsiteY1" fmla="*/ 1134533 h 1346200"/>
              <a:gd name="connsiteX2" fmla="*/ 2150533 w 3310466"/>
              <a:gd name="connsiteY2" fmla="*/ 355600 h 1346200"/>
              <a:gd name="connsiteX3" fmla="*/ 0 w 3310466"/>
              <a:gd name="connsiteY3" fmla="*/ 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0466" h="1346200">
                <a:moveTo>
                  <a:pt x="880533" y="1346200"/>
                </a:moveTo>
                <a:lnTo>
                  <a:pt x="3310466" y="1134533"/>
                </a:lnTo>
                <a:lnTo>
                  <a:pt x="2150533" y="355600"/>
                </a:lnTo>
                <a:lnTo>
                  <a:pt x="0" y="0"/>
                </a:ln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ostoročno: oblika 9">
            <a:extLst>
              <a:ext uri="{FF2B5EF4-FFF2-40B4-BE49-F238E27FC236}">
                <a16:creationId xmlns:a16="http://schemas.microsoft.com/office/drawing/2014/main" id="{002BE373-F18E-47C7-A4DB-DA63E7D49E05}"/>
              </a:ext>
            </a:extLst>
          </p:cNvPr>
          <p:cNvSpPr/>
          <p:nvPr/>
        </p:nvSpPr>
        <p:spPr>
          <a:xfrm>
            <a:off x="9271001" y="742804"/>
            <a:ext cx="2463800" cy="2686196"/>
          </a:xfrm>
          <a:custGeom>
            <a:avLst/>
            <a:gdLst>
              <a:gd name="connsiteX0" fmla="*/ 1490134 w 2463800"/>
              <a:gd name="connsiteY0" fmla="*/ 1670196 h 2686196"/>
              <a:gd name="connsiteX1" fmla="*/ 1422400 w 2463800"/>
              <a:gd name="connsiteY1" fmla="*/ 1695596 h 2686196"/>
              <a:gd name="connsiteX2" fmla="*/ 1388534 w 2463800"/>
              <a:gd name="connsiteY2" fmla="*/ 1704063 h 2686196"/>
              <a:gd name="connsiteX3" fmla="*/ 1363134 w 2463800"/>
              <a:gd name="connsiteY3" fmla="*/ 1712529 h 2686196"/>
              <a:gd name="connsiteX4" fmla="*/ 999067 w 2463800"/>
              <a:gd name="connsiteY4" fmla="*/ 1720996 h 2686196"/>
              <a:gd name="connsiteX5" fmla="*/ 431800 w 2463800"/>
              <a:gd name="connsiteY5" fmla="*/ 1712529 h 2686196"/>
              <a:gd name="connsiteX6" fmla="*/ 389467 w 2463800"/>
              <a:gd name="connsiteY6" fmla="*/ 1704063 h 2686196"/>
              <a:gd name="connsiteX7" fmla="*/ 338667 w 2463800"/>
              <a:gd name="connsiteY7" fmla="*/ 1687129 h 2686196"/>
              <a:gd name="connsiteX8" fmla="*/ 304800 w 2463800"/>
              <a:gd name="connsiteY8" fmla="*/ 1661729 h 2686196"/>
              <a:gd name="connsiteX9" fmla="*/ 262467 w 2463800"/>
              <a:gd name="connsiteY9" fmla="*/ 1653263 h 2686196"/>
              <a:gd name="connsiteX10" fmla="*/ 228600 w 2463800"/>
              <a:gd name="connsiteY10" fmla="*/ 1644796 h 2686196"/>
              <a:gd name="connsiteX11" fmla="*/ 135467 w 2463800"/>
              <a:gd name="connsiteY11" fmla="*/ 1568596 h 2686196"/>
              <a:gd name="connsiteX12" fmla="*/ 110067 w 2463800"/>
              <a:gd name="connsiteY12" fmla="*/ 1543196 h 2686196"/>
              <a:gd name="connsiteX13" fmla="*/ 59267 w 2463800"/>
              <a:gd name="connsiteY13" fmla="*/ 1450063 h 2686196"/>
              <a:gd name="connsiteX14" fmla="*/ 42334 w 2463800"/>
              <a:gd name="connsiteY14" fmla="*/ 1407729 h 2686196"/>
              <a:gd name="connsiteX15" fmla="*/ 33867 w 2463800"/>
              <a:gd name="connsiteY15" fmla="*/ 1382329 h 2686196"/>
              <a:gd name="connsiteX16" fmla="*/ 16934 w 2463800"/>
              <a:gd name="connsiteY16" fmla="*/ 1339996 h 2686196"/>
              <a:gd name="connsiteX17" fmla="*/ 0 w 2463800"/>
              <a:gd name="connsiteY17" fmla="*/ 1280729 h 2686196"/>
              <a:gd name="connsiteX18" fmla="*/ 8467 w 2463800"/>
              <a:gd name="connsiteY18" fmla="*/ 1119863 h 2686196"/>
              <a:gd name="connsiteX19" fmla="*/ 16934 w 2463800"/>
              <a:gd name="connsiteY19" fmla="*/ 1085996 h 2686196"/>
              <a:gd name="connsiteX20" fmla="*/ 50800 w 2463800"/>
              <a:gd name="connsiteY20" fmla="*/ 1018263 h 2686196"/>
              <a:gd name="connsiteX21" fmla="*/ 59267 w 2463800"/>
              <a:gd name="connsiteY21" fmla="*/ 992863 h 2686196"/>
              <a:gd name="connsiteX22" fmla="*/ 93134 w 2463800"/>
              <a:gd name="connsiteY22" fmla="*/ 958996 h 2686196"/>
              <a:gd name="connsiteX23" fmla="*/ 118534 w 2463800"/>
              <a:gd name="connsiteY23" fmla="*/ 933596 h 2686196"/>
              <a:gd name="connsiteX24" fmla="*/ 143934 w 2463800"/>
              <a:gd name="connsiteY24" fmla="*/ 899729 h 2686196"/>
              <a:gd name="connsiteX25" fmla="*/ 177800 w 2463800"/>
              <a:gd name="connsiteY25" fmla="*/ 874329 h 2686196"/>
              <a:gd name="connsiteX26" fmla="*/ 194734 w 2463800"/>
              <a:gd name="connsiteY26" fmla="*/ 857396 h 2686196"/>
              <a:gd name="connsiteX27" fmla="*/ 220134 w 2463800"/>
              <a:gd name="connsiteY27" fmla="*/ 840463 h 2686196"/>
              <a:gd name="connsiteX28" fmla="*/ 237067 w 2463800"/>
              <a:gd name="connsiteY28" fmla="*/ 823529 h 2686196"/>
              <a:gd name="connsiteX29" fmla="*/ 262467 w 2463800"/>
              <a:gd name="connsiteY29" fmla="*/ 815063 h 2686196"/>
              <a:gd name="connsiteX30" fmla="*/ 287867 w 2463800"/>
              <a:gd name="connsiteY30" fmla="*/ 798129 h 2686196"/>
              <a:gd name="connsiteX31" fmla="*/ 372534 w 2463800"/>
              <a:gd name="connsiteY31" fmla="*/ 772729 h 2686196"/>
              <a:gd name="connsiteX32" fmla="*/ 423334 w 2463800"/>
              <a:gd name="connsiteY32" fmla="*/ 755796 h 2686196"/>
              <a:gd name="connsiteX33" fmla="*/ 524934 w 2463800"/>
              <a:gd name="connsiteY33" fmla="*/ 764263 h 2686196"/>
              <a:gd name="connsiteX34" fmla="*/ 584200 w 2463800"/>
              <a:gd name="connsiteY34" fmla="*/ 789663 h 2686196"/>
              <a:gd name="connsiteX35" fmla="*/ 609600 w 2463800"/>
              <a:gd name="connsiteY35" fmla="*/ 806596 h 2686196"/>
              <a:gd name="connsiteX36" fmla="*/ 635000 w 2463800"/>
              <a:gd name="connsiteY36" fmla="*/ 815063 h 2686196"/>
              <a:gd name="connsiteX37" fmla="*/ 677334 w 2463800"/>
              <a:gd name="connsiteY37" fmla="*/ 848929 h 2686196"/>
              <a:gd name="connsiteX38" fmla="*/ 719667 w 2463800"/>
              <a:gd name="connsiteY38" fmla="*/ 882796 h 2686196"/>
              <a:gd name="connsiteX39" fmla="*/ 736600 w 2463800"/>
              <a:gd name="connsiteY39" fmla="*/ 908196 h 2686196"/>
              <a:gd name="connsiteX40" fmla="*/ 795867 w 2463800"/>
              <a:gd name="connsiteY40" fmla="*/ 958996 h 2686196"/>
              <a:gd name="connsiteX41" fmla="*/ 821267 w 2463800"/>
              <a:gd name="connsiteY41" fmla="*/ 967463 h 2686196"/>
              <a:gd name="connsiteX42" fmla="*/ 846667 w 2463800"/>
              <a:gd name="connsiteY42" fmla="*/ 984396 h 2686196"/>
              <a:gd name="connsiteX43" fmla="*/ 897467 w 2463800"/>
              <a:gd name="connsiteY43" fmla="*/ 1001329 h 2686196"/>
              <a:gd name="connsiteX44" fmla="*/ 999067 w 2463800"/>
              <a:gd name="connsiteY44" fmla="*/ 992863 h 2686196"/>
              <a:gd name="connsiteX45" fmla="*/ 1032934 w 2463800"/>
              <a:gd name="connsiteY45" fmla="*/ 958996 h 2686196"/>
              <a:gd name="connsiteX46" fmla="*/ 1092200 w 2463800"/>
              <a:gd name="connsiteY46" fmla="*/ 882796 h 2686196"/>
              <a:gd name="connsiteX47" fmla="*/ 1109134 w 2463800"/>
              <a:gd name="connsiteY47" fmla="*/ 831996 h 2686196"/>
              <a:gd name="connsiteX48" fmla="*/ 1126067 w 2463800"/>
              <a:gd name="connsiteY48" fmla="*/ 806596 h 2686196"/>
              <a:gd name="connsiteX49" fmla="*/ 1151467 w 2463800"/>
              <a:gd name="connsiteY49" fmla="*/ 721929 h 2686196"/>
              <a:gd name="connsiteX50" fmla="*/ 1168400 w 2463800"/>
              <a:gd name="connsiteY50" fmla="*/ 688063 h 2686196"/>
              <a:gd name="connsiteX51" fmla="*/ 1185334 w 2463800"/>
              <a:gd name="connsiteY51" fmla="*/ 620329 h 2686196"/>
              <a:gd name="connsiteX52" fmla="*/ 1176867 w 2463800"/>
              <a:gd name="connsiteY52" fmla="*/ 484863 h 2686196"/>
              <a:gd name="connsiteX53" fmla="*/ 1151467 w 2463800"/>
              <a:gd name="connsiteY53" fmla="*/ 391729 h 2686196"/>
              <a:gd name="connsiteX54" fmla="*/ 1126067 w 2463800"/>
              <a:gd name="connsiteY54" fmla="*/ 298596 h 2686196"/>
              <a:gd name="connsiteX55" fmla="*/ 1143000 w 2463800"/>
              <a:gd name="connsiteY55" fmla="*/ 146196 h 2686196"/>
              <a:gd name="connsiteX56" fmla="*/ 1159934 w 2463800"/>
              <a:gd name="connsiteY56" fmla="*/ 120796 h 2686196"/>
              <a:gd name="connsiteX57" fmla="*/ 1295400 w 2463800"/>
              <a:gd name="connsiteY57" fmla="*/ 36129 h 2686196"/>
              <a:gd name="connsiteX58" fmla="*/ 1354667 w 2463800"/>
              <a:gd name="connsiteY58" fmla="*/ 27663 h 2686196"/>
              <a:gd name="connsiteX59" fmla="*/ 1397000 w 2463800"/>
              <a:gd name="connsiteY59" fmla="*/ 10729 h 2686196"/>
              <a:gd name="connsiteX60" fmla="*/ 1634067 w 2463800"/>
              <a:gd name="connsiteY60" fmla="*/ 10729 h 2686196"/>
              <a:gd name="connsiteX61" fmla="*/ 1684867 w 2463800"/>
              <a:gd name="connsiteY61" fmla="*/ 27663 h 2686196"/>
              <a:gd name="connsiteX62" fmla="*/ 1744134 w 2463800"/>
              <a:gd name="connsiteY62" fmla="*/ 53063 h 2686196"/>
              <a:gd name="connsiteX63" fmla="*/ 1786467 w 2463800"/>
              <a:gd name="connsiteY63" fmla="*/ 129263 h 2686196"/>
              <a:gd name="connsiteX64" fmla="*/ 1769534 w 2463800"/>
              <a:gd name="connsiteY64" fmla="*/ 196996 h 2686196"/>
              <a:gd name="connsiteX65" fmla="*/ 1752600 w 2463800"/>
              <a:gd name="connsiteY65" fmla="*/ 222396 h 2686196"/>
              <a:gd name="connsiteX66" fmla="*/ 1744134 w 2463800"/>
              <a:gd name="connsiteY66" fmla="*/ 247796 h 2686196"/>
              <a:gd name="connsiteX67" fmla="*/ 1718734 w 2463800"/>
              <a:gd name="connsiteY67" fmla="*/ 273196 h 2686196"/>
              <a:gd name="connsiteX68" fmla="*/ 1701800 w 2463800"/>
              <a:gd name="connsiteY68" fmla="*/ 298596 h 2686196"/>
              <a:gd name="connsiteX69" fmla="*/ 1684867 w 2463800"/>
              <a:gd name="connsiteY69" fmla="*/ 349396 h 2686196"/>
              <a:gd name="connsiteX70" fmla="*/ 1659467 w 2463800"/>
              <a:gd name="connsiteY70" fmla="*/ 408663 h 2686196"/>
              <a:gd name="connsiteX71" fmla="*/ 1651000 w 2463800"/>
              <a:gd name="connsiteY71" fmla="*/ 459463 h 2686196"/>
              <a:gd name="connsiteX72" fmla="*/ 1634067 w 2463800"/>
              <a:gd name="connsiteY72" fmla="*/ 510263 h 2686196"/>
              <a:gd name="connsiteX73" fmla="*/ 1625600 w 2463800"/>
              <a:gd name="connsiteY73" fmla="*/ 586463 h 2686196"/>
              <a:gd name="connsiteX74" fmla="*/ 1642534 w 2463800"/>
              <a:gd name="connsiteY74" fmla="*/ 662663 h 2686196"/>
              <a:gd name="connsiteX75" fmla="*/ 1659467 w 2463800"/>
              <a:gd name="connsiteY75" fmla="*/ 713463 h 2686196"/>
              <a:gd name="connsiteX76" fmla="*/ 1667934 w 2463800"/>
              <a:gd name="connsiteY76" fmla="*/ 738863 h 2686196"/>
              <a:gd name="connsiteX77" fmla="*/ 1710267 w 2463800"/>
              <a:gd name="connsiteY77" fmla="*/ 789663 h 2686196"/>
              <a:gd name="connsiteX78" fmla="*/ 1735667 w 2463800"/>
              <a:gd name="connsiteY78" fmla="*/ 798129 h 2686196"/>
              <a:gd name="connsiteX79" fmla="*/ 1896534 w 2463800"/>
              <a:gd name="connsiteY79" fmla="*/ 823529 h 2686196"/>
              <a:gd name="connsiteX80" fmla="*/ 2015067 w 2463800"/>
              <a:gd name="connsiteY80" fmla="*/ 831996 h 2686196"/>
              <a:gd name="connsiteX81" fmla="*/ 2048934 w 2463800"/>
              <a:gd name="connsiteY81" fmla="*/ 840463 h 2686196"/>
              <a:gd name="connsiteX82" fmla="*/ 2142067 w 2463800"/>
              <a:gd name="connsiteY82" fmla="*/ 848929 h 2686196"/>
              <a:gd name="connsiteX83" fmla="*/ 2192867 w 2463800"/>
              <a:gd name="connsiteY83" fmla="*/ 865863 h 2686196"/>
              <a:gd name="connsiteX84" fmla="*/ 2226734 w 2463800"/>
              <a:gd name="connsiteY84" fmla="*/ 874329 h 2686196"/>
              <a:gd name="connsiteX85" fmla="*/ 2319867 w 2463800"/>
              <a:gd name="connsiteY85" fmla="*/ 908196 h 2686196"/>
              <a:gd name="connsiteX86" fmla="*/ 2353734 w 2463800"/>
              <a:gd name="connsiteY86" fmla="*/ 925129 h 2686196"/>
              <a:gd name="connsiteX87" fmla="*/ 2387600 w 2463800"/>
              <a:gd name="connsiteY87" fmla="*/ 967463 h 2686196"/>
              <a:gd name="connsiteX88" fmla="*/ 2404534 w 2463800"/>
              <a:gd name="connsiteY88" fmla="*/ 984396 h 2686196"/>
              <a:gd name="connsiteX89" fmla="*/ 2413000 w 2463800"/>
              <a:gd name="connsiteY89" fmla="*/ 1009796 h 2686196"/>
              <a:gd name="connsiteX90" fmla="*/ 2429934 w 2463800"/>
              <a:gd name="connsiteY90" fmla="*/ 1035196 h 2686196"/>
              <a:gd name="connsiteX91" fmla="*/ 2455334 w 2463800"/>
              <a:gd name="connsiteY91" fmla="*/ 1094463 h 2686196"/>
              <a:gd name="connsiteX92" fmla="*/ 2463800 w 2463800"/>
              <a:gd name="connsiteY92" fmla="*/ 1272263 h 2686196"/>
              <a:gd name="connsiteX93" fmla="*/ 2455334 w 2463800"/>
              <a:gd name="connsiteY93" fmla="*/ 1517796 h 2686196"/>
              <a:gd name="connsiteX94" fmla="*/ 2446867 w 2463800"/>
              <a:gd name="connsiteY94" fmla="*/ 1551663 h 2686196"/>
              <a:gd name="connsiteX95" fmla="*/ 2421467 w 2463800"/>
              <a:gd name="connsiteY95" fmla="*/ 1568596 h 2686196"/>
              <a:gd name="connsiteX96" fmla="*/ 2404534 w 2463800"/>
              <a:gd name="connsiteY96" fmla="*/ 1593996 h 2686196"/>
              <a:gd name="connsiteX97" fmla="*/ 2353734 w 2463800"/>
              <a:gd name="connsiteY97" fmla="*/ 1627863 h 2686196"/>
              <a:gd name="connsiteX98" fmla="*/ 2336800 w 2463800"/>
              <a:gd name="connsiteY98" fmla="*/ 1653263 h 2686196"/>
              <a:gd name="connsiteX99" fmla="*/ 2269067 w 2463800"/>
              <a:gd name="connsiteY99" fmla="*/ 1763329 h 2686196"/>
              <a:gd name="connsiteX100" fmla="*/ 2260600 w 2463800"/>
              <a:gd name="connsiteY100" fmla="*/ 1797196 h 2686196"/>
              <a:gd name="connsiteX101" fmla="*/ 2243667 w 2463800"/>
              <a:gd name="connsiteY101" fmla="*/ 1839529 h 2686196"/>
              <a:gd name="connsiteX102" fmla="*/ 2235200 w 2463800"/>
              <a:gd name="connsiteY102" fmla="*/ 1873396 h 2686196"/>
              <a:gd name="connsiteX103" fmla="*/ 2218267 w 2463800"/>
              <a:gd name="connsiteY103" fmla="*/ 1924196 h 2686196"/>
              <a:gd name="connsiteX104" fmla="*/ 2209800 w 2463800"/>
              <a:gd name="connsiteY104" fmla="*/ 2228996 h 2686196"/>
              <a:gd name="connsiteX105" fmla="*/ 2201334 w 2463800"/>
              <a:gd name="connsiteY105" fmla="*/ 2254396 h 2686196"/>
              <a:gd name="connsiteX106" fmla="*/ 2184400 w 2463800"/>
              <a:gd name="connsiteY106" fmla="*/ 2322129 h 2686196"/>
              <a:gd name="connsiteX107" fmla="*/ 2167467 w 2463800"/>
              <a:gd name="connsiteY107" fmla="*/ 2355996 h 2686196"/>
              <a:gd name="connsiteX108" fmla="*/ 2142067 w 2463800"/>
              <a:gd name="connsiteY108" fmla="*/ 2415263 h 2686196"/>
              <a:gd name="connsiteX109" fmla="*/ 2116667 w 2463800"/>
              <a:gd name="connsiteY109" fmla="*/ 2508396 h 2686196"/>
              <a:gd name="connsiteX110" fmla="*/ 2099734 w 2463800"/>
              <a:gd name="connsiteY110" fmla="*/ 2533796 h 2686196"/>
              <a:gd name="connsiteX111" fmla="*/ 2074334 w 2463800"/>
              <a:gd name="connsiteY111" fmla="*/ 2626929 h 2686196"/>
              <a:gd name="connsiteX112" fmla="*/ 2057400 w 2463800"/>
              <a:gd name="connsiteY112" fmla="*/ 2652329 h 2686196"/>
              <a:gd name="connsiteX113" fmla="*/ 2040467 w 2463800"/>
              <a:gd name="connsiteY113" fmla="*/ 2669263 h 2686196"/>
              <a:gd name="connsiteX114" fmla="*/ 2015067 w 2463800"/>
              <a:gd name="connsiteY114" fmla="*/ 2686196 h 2686196"/>
              <a:gd name="connsiteX115" fmla="*/ 1989667 w 2463800"/>
              <a:gd name="connsiteY115" fmla="*/ 2669263 h 2686196"/>
              <a:gd name="connsiteX116" fmla="*/ 1930400 w 2463800"/>
              <a:gd name="connsiteY116" fmla="*/ 2652329 h 2686196"/>
              <a:gd name="connsiteX117" fmla="*/ 1905000 w 2463800"/>
              <a:gd name="connsiteY117" fmla="*/ 2635396 h 2686196"/>
              <a:gd name="connsiteX118" fmla="*/ 1854200 w 2463800"/>
              <a:gd name="connsiteY118" fmla="*/ 2618463 h 2686196"/>
              <a:gd name="connsiteX119" fmla="*/ 1794934 w 2463800"/>
              <a:gd name="connsiteY119" fmla="*/ 2593063 h 2686196"/>
              <a:gd name="connsiteX120" fmla="*/ 1701800 w 2463800"/>
              <a:gd name="connsiteY120" fmla="*/ 2567663 h 2686196"/>
              <a:gd name="connsiteX121" fmla="*/ 1625600 w 2463800"/>
              <a:gd name="connsiteY121" fmla="*/ 2559196 h 2686196"/>
              <a:gd name="connsiteX122" fmla="*/ 1591734 w 2463800"/>
              <a:gd name="connsiteY122" fmla="*/ 2550729 h 2686196"/>
              <a:gd name="connsiteX123" fmla="*/ 1481667 w 2463800"/>
              <a:gd name="connsiteY123" fmla="*/ 2533796 h 2686196"/>
              <a:gd name="connsiteX124" fmla="*/ 1456267 w 2463800"/>
              <a:gd name="connsiteY124" fmla="*/ 2525329 h 2686196"/>
              <a:gd name="connsiteX125" fmla="*/ 1422400 w 2463800"/>
              <a:gd name="connsiteY125" fmla="*/ 2508396 h 2686196"/>
              <a:gd name="connsiteX126" fmla="*/ 1371600 w 2463800"/>
              <a:gd name="connsiteY126" fmla="*/ 2491463 h 2686196"/>
              <a:gd name="connsiteX127" fmla="*/ 1354667 w 2463800"/>
              <a:gd name="connsiteY127" fmla="*/ 2474529 h 2686196"/>
              <a:gd name="connsiteX128" fmla="*/ 1303867 w 2463800"/>
              <a:gd name="connsiteY128" fmla="*/ 2440663 h 2686196"/>
              <a:gd name="connsiteX129" fmla="*/ 1261534 w 2463800"/>
              <a:gd name="connsiteY129" fmla="*/ 2398329 h 2686196"/>
              <a:gd name="connsiteX130" fmla="*/ 1244600 w 2463800"/>
              <a:gd name="connsiteY130" fmla="*/ 2381396 h 2686196"/>
              <a:gd name="connsiteX131" fmla="*/ 1193800 w 2463800"/>
              <a:gd name="connsiteY131" fmla="*/ 2339063 h 2686196"/>
              <a:gd name="connsiteX132" fmla="*/ 1185334 w 2463800"/>
              <a:gd name="connsiteY132" fmla="*/ 2305196 h 2686196"/>
              <a:gd name="connsiteX133" fmla="*/ 1151467 w 2463800"/>
              <a:gd name="connsiteY133" fmla="*/ 2254396 h 2686196"/>
              <a:gd name="connsiteX134" fmla="*/ 1159934 w 2463800"/>
              <a:gd name="connsiteY134" fmla="*/ 2144329 h 2686196"/>
              <a:gd name="connsiteX135" fmla="*/ 1176867 w 2463800"/>
              <a:gd name="connsiteY135" fmla="*/ 2118929 h 2686196"/>
              <a:gd name="connsiteX136" fmla="*/ 1185334 w 2463800"/>
              <a:gd name="connsiteY136" fmla="*/ 2093529 h 2686196"/>
              <a:gd name="connsiteX137" fmla="*/ 1261534 w 2463800"/>
              <a:gd name="connsiteY137" fmla="*/ 2025796 h 2686196"/>
              <a:gd name="connsiteX138" fmla="*/ 1278467 w 2463800"/>
              <a:gd name="connsiteY138" fmla="*/ 2000396 h 2686196"/>
              <a:gd name="connsiteX139" fmla="*/ 1303867 w 2463800"/>
              <a:gd name="connsiteY139" fmla="*/ 1991929 h 2686196"/>
              <a:gd name="connsiteX140" fmla="*/ 1329267 w 2463800"/>
              <a:gd name="connsiteY140" fmla="*/ 1974996 h 2686196"/>
              <a:gd name="connsiteX141" fmla="*/ 1346200 w 2463800"/>
              <a:gd name="connsiteY141" fmla="*/ 1949596 h 2686196"/>
              <a:gd name="connsiteX142" fmla="*/ 1380067 w 2463800"/>
              <a:gd name="connsiteY142" fmla="*/ 1915729 h 2686196"/>
              <a:gd name="connsiteX143" fmla="*/ 1397000 w 2463800"/>
              <a:gd name="connsiteY143" fmla="*/ 1890329 h 2686196"/>
              <a:gd name="connsiteX144" fmla="*/ 1405467 w 2463800"/>
              <a:gd name="connsiteY144" fmla="*/ 1864929 h 2686196"/>
              <a:gd name="connsiteX145" fmla="*/ 1439334 w 2463800"/>
              <a:gd name="connsiteY145" fmla="*/ 1814129 h 2686196"/>
              <a:gd name="connsiteX146" fmla="*/ 1456267 w 2463800"/>
              <a:gd name="connsiteY146" fmla="*/ 1763329 h 2686196"/>
              <a:gd name="connsiteX147" fmla="*/ 1464734 w 2463800"/>
              <a:gd name="connsiteY147" fmla="*/ 1737929 h 2686196"/>
              <a:gd name="connsiteX148" fmla="*/ 1481667 w 2463800"/>
              <a:gd name="connsiteY148" fmla="*/ 1712529 h 2686196"/>
              <a:gd name="connsiteX149" fmla="*/ 1490134 w 2463800"/>
              <a:gd name="connsiteY149" fmla="*/ 1670196 h 268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463800" h="2686196">
                <a:moveTo>
                  <a:pt x="1490134" y="1670196"/>
                </a:moveTo>
                <a:cubicBezTo>
                  <a:pt x="1480256" y="1667374"/>
                  <a:pt x="1445624" y="1688960"/>
                  <a:pt x="1422400" y="1695596"/>
                </a:cubicBezTo>
                <a:cubicBezTo>
                  <a:pt x="1411212" y="1698793"/>
                  <a:pt x="1399722" y="1700866"/>
                  <a:pt x="1388534" y="1704063"/>
                </a:cubicBezTo>
                <a:cubicBezTo>
                  <a:pt x="1379953" y="1706515"/>
                  <a:pt x="1372050" y="1712141"/>
                  <a:pt x="1363134" y="1712529"/>
                </a:cubicBezTo>
                <a:cubicBezTo>
                  <a:pt x="1241860" y="1717802"/>
                  <a:pt x="1120423" y="1718174"/>
                  <a:pt x="999067" y="1720996"/>
                </a:cubicBezTo>
                <a:lnTo>
                  <a:pt x="431800" y="1712529"/>
                </a:lnTo>
                <a:cubicBezTo>
                  <a:pt x="417415" y="1712129"/>
                  <a:pt x="403350" y="1707849"/>
                  <a:pt x="389467" y="1704063"/>
                </a:cubicBezTo>
                <a:cubicBezTo>
                  <a:pt x="372247" y="1699367"/>
                  <a:pt x="338667" y="1687129"/>
                  <a:pt x="338667" y="1687129"/>
                </a:cubicBezTo>
                <a:cubicBezTo>
                  <a:pt x="327378" y="1678662"/>
                  <a:pt x="317695" y="1667460"/>
                  <a:pt x="304800" y="1661729"/>
                </a:cubicBezTo>
                <a:cubicBezTo>
                  <a:pt x="291650" y="1655885"/>
                  <a:pt x="276515" y="1656385"/>
                  <a:pt x="262467" y="1653263"/>
                </a:cubicBezTo>
                <a:cubicBezTo>
                  <a:pt x="251108" y="1650739"/>
                  <a:pt x="239889" y="1647618"/>
                  <a:pt x="228600" y="1644796"/>
                </a:cubicBezTo>
                <a:cubicBezTo>
                  <a:pt x="165732" y="1607075"/>
                  <a:pt x="197903" y="1631032"/>
                  <a:pt x="135467" y="1568596"/>
                </a:cubicBezTo>
                <a:cubicBezTo>
                  <a:pt x="127000" y="1560129"/>
                  <a:pt x="116709" y="1553159"/>
                  <a:pt x="110067" y="1543196"/>
                </a:cubicBezTo>
                <a:cubicBezTo>
                  <a:pt x="86877" y="1508410"/>
                  <a:pt x="78472" y="1498078"/>
                  <a:pt x="59267" y="1450063"/>
                </a:cubicBezTo>
                <a:cubicBezTo>
                  <a:pt x="53623" y="1435952"/>
                  <a:pt x="47670" y="1421960"/>
                  <a:pt x="42334" y="1407729"/>
                </a:cubicBezTo>
                <a:cubicBezTo>
                  <a:pt x="39200" y="1399373"/>
                  <a:pt x="37001" y="1390685"/>
                  <a:pt x="33867" y="1382329"/>
                </a:cubicBezTo>
                <a:cubicBezTo>
                  <a:pt x="28531" y="1368099"/>
                  <a:pt x="22270" y="1354226"/>
                  <a:pt x="16934" y="1339996"/>
                </a:cubicBezTo>
                <a:cubicBezTo>
                  <a:pt x="7823" y="1315700"/>
                  <a:pt x="6673" y="1307421"/>
                  <a:pt x="0" y="1280729"/>
                </a:cubicBezTo>
                <a:cubicBezTo>
                  <a:pt x="2822" y="1227107"/>
                  <a:pt x="3815" y="1173357"/>
                  <a:pt x="8467" y="1119863"/>
                </a:cubicBezTo>
                <a:cubicBezTo>
                  <a:pt x="9475" y="1108270"/>
                  <a:pt x="12458" y="1096737"/>
                  <a:pt x="16934" y="1085996"/>
                </a:cubicBezTo>
                <a:cubicBezTo>
                  <a:pt x="26643" y="1062695"/>
                  <a:pt x="42817" y="1042210"/>
                  <a:pt x="50800" y="1018263"/>
                </a:cubicBezTo>
                <a:cubicBezTo>
                  <a:pt x="53622" y="1009796"/>
                  <a:pt x="54080" y="1000125"/>
                  <a:pt x="59267" y="992863"/>
                </a:cubicBezTo>
                <a:cubicBezTo>
                  <a:pt x="68547" y="979872"/>
                  <a:pt x="81845" y="970285"/>
                  <a:pt x="93134" y="958996"/>
                </a:cubicBezTo>
                <a:cubicBezTo>
                  <a:pt x="101601" y="950529"/>
                  <a:pt x="111350" y="943175"/>
                  <a:pt x="118534" y="933596"/>
                </a:cubicBezTo>
                <a:cubicBezTo>
                  <a:pt x="127001" y="922307"/>
                  <a:pt x="133956" y="909707"/>
                  <a:pt x="143934" y="899729"/>
                </a:cubicBezTo>
                <a:cubicBezTo>
                  <a:pt x="153912" y="889751"/>
                  <a:pt x="166960" y="883363"/>
                  <a:pt x="177800" y="874329"/>
                </a:cubicBezTo>
                <a:cubicBezTo>
                  <a:pt x="183932" y="869219"/>
                  <a:pt x="188501" y="862383"/>
                  <a:pt x="194734" y="857396"/>
                </a:cubicBezTo>
                <a:cubicBezTo>
                  <a:pt x="202680" y="851039"/>
                  <a:pt x="212188" y="846820"/>
                  <a:pt x="220134" y="840463"/>
                </a:cubicBezTo>
                <a:cubicBezTo>
                  <a:pt x="226367" y="835476"/>
                  <a:pt x="230222" y="827636"/>
                  <a:pt x="237067" y="823529"/>
                </a:cubicBezTo>
                <a:cubicBezTo>
                  <a:pt x="244720" y="818937"/>
                  <a:pt x="254000" y="817885"/>
                  <a:pt x="262467" y="815063"/>
                </a:cubicBezTo>
                <a:cubicBezTo>
                  <a:pt x="270934" y="809418"/>
                  <a:pt x="278568" y="802262"/>
                  <a:pt x="287867" y="798129"/>
                </a:cubicBezTo>
                <a:cubicBezTo>
                  <a:pt x="329306" y="779712"/>
                  <a:pt x="334650" y="784094"/>
                  <a:pt x="372534" y="772729"/>
                </a:cubicBezTo>
                <a:cubicBezTo>
                  <a:pt x="389631" y="767600"/>
                  <a:pt x="423334" y="755796"/>
                  <a:pt x="423334" y="755796"/>
                </a:cubicBezTo>
                <a:cubicBezTo>
                  <a:pt x="457201" y="758618"/>
                  <a:pt x="491248" y="759772"/>
                  <a:pt x="524934" y="764263"/>
                </a:cubicBezTo>
                <a:cubicBezTo>
                  <a:pt x="540425" y="766328"/>
                  <a:pt x="573298" y="783433"/>
                  <a:pt x="584200" y="789663"/>
                </a:cubicBezTo>
                <a:cubicBezTo>
                  <a:pt x="593035" y="794712"/>
                  <a:pt x="600499" y="802045"/>
                  <a:pt x="609600" y="806596"/>
                </a:cubicBezTo>
                <a:cubicBezTo>
                  <a:pt x="617582" y="810587"/>
                  <a:pt x="626533" y="812241"/>
                  <a:pt x="635000" y="815063"/>
                </a:cubicBezTo>
                <a:cubicBezTo>
                  <a:pt x="675896" y="855957"/>
                  <a:pt x="623919" y="806196"/>
                  <a:pt x="677334" y="848929"/>
                </a:cubicBezTo>
                <a:cubicBezTo>
                  <a:pt x="737655" y="897186"/>
                  <a:pt x="641489" y="830678"/>
                  <a:pt x="719667" y="882796"/>
                </a:cubicBezTo>
                <a:cubicBezTo>
                  <a:pt x="725311" y="891263"/>
                  <a:pt x="729978" y="900470"/>
                  <a:pt x="736600" y="908196"/>
                </a:cubicBezTo>
                <a:cubicBezTo>
                  <a:pt x="752224" y="926425"/>
                  <a:pt x="773396" y="947761"/>
                  <a:pt x="795867" y="958996"/>
                </a:cubicBezTo>
                <a:cubicBezTo>
                  <a:pt x="803849" y="962987"/>
                  <a:pt x="813285" y="963472"/>
                  <a:pt x="821267" y="967463"/>
                </a:cubicBezTo>
                <a:cubicBezTo>
                  <a:pt x="830368" y="972014"/>
                  <a:pt x="837368" y="980263"/>
                  <a:pt x="846667" y="984396"/>
                </a:cubicBezTo>
                <a:cubicBezTo>
                  <a:pt x="862978" y="991645"/>
                  <a:pt x="897467" y="1001329"/>
                  <a:pt x="897467" y="1001329"/>
                </a:cubicBezTo>
                <a:cubicBezTo>
                  <a:pt x="931334" y="998507"/>
                  <a:pt x="966630" y="1002999"/>
                  <a:pt x="999067" y="992863"/>
                </a:cubicBezTo>
                <a:cubicBezTo>
                  <a:pt x="1014305" y="988101"/>
                  <a:pt x="1021645" y="970285"/>
                  <a:pt x="1032934" y="958996"/>
                </a:cubicBezTo>
                <a:cubicBezTo>
                  <a:pt x="1054851" y="937079"/>
                  <a:pt x="1082072" y="913179"/>
                  <a:pt x="1092200" y="882796"/>
                </a:cubicBezTo>
                <a:cubicBezTo>
                  <a:pt x="1097845" y="865863"/>
                  <a:pt x="1099233" y="846848"/>
                  <a:pt x="1109134" y="831996"/>
                </a:cubicBezTo>
                <a:cubicBezTo>
                  <a:pt x="1114778" y="823529"/>
                  <a:pt x="1121934" y="815895"/>
                  <a:pt x="1126067" y="806596"/>
                </a:cubicBezTo>
                <a:cubicBezTo>
                  <a:pt x="1172385" y="702378"/>
                  <a:pt x="1121913" y="800740"/>
                  <a:pt x="1151467" y="721929"/>
                </a:cubicBezTo>
                <a:cubicBezTo>
                  <a:pt x="1155899" y="710111"/>
                  <a:pt x="1164409" y="700036"/>
                  <a:pt x="1168400" y="688063"/>
                </a:cubicBezTo>
                <a:cubicBezTo>
                  <a:pt x="1175760" y="665984"/>
                  <a:pt x="1185334" y="620329"/>
                  <a:pt x="1185334" y="620329"/>
                </a:cubicBezTo>
                <a:cubicBezTo>
                  <a:pt x="1182512" y="575174"/>
                  <a:pt x="1181157" y="529903"/>
                  <a:pt x="1176867" y="484863"/>
                </a:cubicBezTo>
                <a:cubicBezTo>
                  <a:pt x="1173065" y="444947"/>
                  <a:pt x="1162822" y="431473"/>
                  <a:pt x="1151467" y="391729"/>
                </a:cubicBezTo>
                <a:cubicBezTo>
                  <a:pt x="1113279" y="258068"/>
                  <a:pt x="1149215" y="368036"/>
                  <a:pt x="1126067" y="298596"/>
                </a:cubicBezTo>
                <a:cubicBezTo>
                  <a:pt x="1127123" y="282750"/>
                  <a:pt x="1122802" y="186592"/>
                  <a:pt x="1143000" y="146196"/>
                </a:cubicBezTo>
                <a:cubicBezTo>
                  <a:pt x="1147551" y="137094"/>
                  <a:pt x="1152370" y="127603"/>
                  <a:pt x="1159934" y="120796"/>
                </a:cubicBezTo>
                <a:cubicBezTo>
                  <a:pt x="1181408" y="101470"/>
                  <a:pt x="1261862" y="40920"/>
                  <a:pt x="1295400" y="36129"/>
                </a:cubicBezTo>
                <a:lnTo>
                  <a:pt x="1354667" y="27663"/>
                </a:lnTo>
                <a:cubicBezTo>
                  <a:pt x="1368778" y="22018"/>
                  <a:pt x="1382443" y="15096"/>
                  <a:pt x="1397000" y="10729"/>
                </a:cubicBezTo>
                <a:cubicBezTo>
                  <a:pt x="1472165" y="-11820"/>
                  <a:pt x="1564375" y="7699"/>
                  <a:pt x="1634067" y="10729"/>
                </a:cubicBezTo>
                <a:cubicBezTo>
                  <a:pt x="1651000" y="16374"/>
                  <a:pt x="1670015" y="17762"/>
                  <a:pt x="1684867" y="27663"/>
                </a:cubicBezTo>
                <a:cubicBezTo>
                  <a:pt x="1719949" y="51051"/>
                  <a:pt x="1700395" y="42128"/>
                  <a:pt x="1744134" y="53063"/>
                </a:cubicBezTo>
                <a:cubicBezTo>
                  <a:pt x="1782950" y="111289"/>
                  <a:pt x="1771564" y="84556"/>
                  <a:pt x="1786467" y="129263"/>
                </a:cubicBezTo>
                <a:cubicBezTo>
                  <a:pt x="1783248" y="145357"/>
                  <a:pt x="1778210" y="179644"/>
                  <a:pt x="1769534" y="196996"/>
                </a:cubicBezTo>
                <a:cubicBezTo>
                  <a:pt x="1764983" y="206098"/>
                  <a:pt x="1758245" y="213929"/>
                  <a:pt x="1752600" y="222396"/>
                </a:cubicBezTo>
                <a:cubicBezTo>
                  <a:pt x="1749778" y="230863"/>
                  <a:pt x="1749084" y="240370"/>
                  <a:pt x="1744134" y="247796"/>
                </a:cubicBezTo>
                <a:cubicBezTo>
                  <a:pt x="1737492" y="257759"/>
                  <a:pt x="1726399" y="263998"/>
                  <a:pt x="1718734" y="273196"/>
                </a:cubicBezTo>
                <a:cubicBezTo>
                  <a:pt x="1712220" y="281013"/>
                  <a:pt x="1707445" y="290129"/>
                  <a:pt x="1701800" y="298596"/>
                </a:cubicBezTo>
                <a:cubicBezTo>
                  <a:pt x="1696156" y="315529"/>
                  <a:pt x="1692849" y="333431"/>
                  <a:pt x="1684867" y="349396"/>
                </a:cubicBezTo>
                <a:cubicBezTo>
                  <a:pt x="1674515" y="370101"/>
                  <a:pt x="1664450" y="386241"/>
                  <a:pt x="1659467" y="408663"/>
                </a:cubicBezTo>
                <a:cubicBezTo>
                  <a:pt x="1655743" y="425421"/>
                  <a:pt x="1655164" y="442809"/>
                  <a:pt x="1651000" y="459463"/>
                </a:cubicBezTo>
                <a:cubicBezTo>
                  <a:pt x="1646671" y="476779"/>
                  <a:pt x="1634067" y="510263"/>
                  <a:pt x="1634067" y="510263"/>
                </a:cubicBezTo>
                <a:cubicBezTo>
                  <a:pt x="1631245" y="535663"/>
                  <a:pt x="1625600" y="560907"/>
                  <a:pt x="1625600" y="586463"/>
                </a:cubicBezTo>
                <a:cubicBezTo>
                  <a:pt x="1625600" y="594519"/>
                  <a:pt x="1639269" y="651779"/>
                  <a:pt x="1642534" y="662663"/>
                </a:cubicBezTo>
                <a:cubicBezTo>
                  <a:pt x="1647663" y="679760"/>
                  <a:pt x="1653823" y="696530"/>
                  <a:pt x="1659467" y="713463"/>
                </a:cubicBezTo>
                <a:cubicBezTo>
                  <a:pt x="1662289" y="721930"/>
                  <a:pt x="1662984" y="731437"/>
                  <a:pt x="1667934" y="738863"/>
                </a:cubicBezTo>
                <a:cubicBezTo>
                  <a:pt x="1680429" y="757605"/>
                  <a:pt x="1690710" y="776625"/>
                  <a:pt x="1710267" y="789663"/>
                </a:cubicBezTo>
                <a:cubicBezTo>
                  <a:pt x="1717693" y="794613"/>
                  <a:pt x="1727200" y="795307"/>
                  <a:pt x="1735667" y="798129"/>
                </a:cubicBezTo>
                <a:cubicBezTo>
                  <a:pt x="1798939" y="840312"/>
                  <a:pt x="1749899" y="813754"/>
                  <a:pt x="1896534" y="823529"/>
                </a:cubicBezTo>
                <a:lnTo>
                  <a:pt x="2015067" y="831996"/>
                </a:lnTo>
                <a:cubicBezTo>
                  <a:pt x="2026356" y="834818"/>
                  <a:pt x="2037400" y="838925"/>
                  <a:pt x="2048934" y="840463"/>
                </a:cubicBezTo>
                <a:cubicBezTo>
                  <a:pt x="2079833" y="844583"/>
                  <a:pt x="2111369" y="843512"/>
                  <a:pt x="2142067" y="848929"/>
                </a:cubicBezTo>
                <a:cubicBezTo>
                  <a:pt x="2159645" y="852031"/>
                  <a:pt x="2175770" y="860734"/>
                  <a:pt x="2192867" y="865863"/>
                </a:cubicBezTo>
                <a:cubicBezTo>
                  <a:pt x="2204013" y="869207"/>
                  <a:pt x="2215588" y="870985"/>
                  <a:pt x="2226734" y="874329"/>
                </a:cubicBezTo>
                <a:cubicBezTo>
                  <a:pt x="2255608" y="882991"/>
                  <a:pt x="2291906" y="895769"/>
                  <a:pt x="2319867" y="908196"/>
                </a:cubicBezTo>
                <a:cubicBezTo>
                  <a:pt x="2331401" y="913322"/>
                  <a:pt x="2342445" y="919485"/>
                  <a:pt x="2353734" y="925129"/>
                </a:cubicBezTo>
                <a:cubicBezTo>
                  <a:pt x="2394628" y="966025"/>
                  <a:pt x="2344867" y="914048"/>
                  <a:pt x="2387600" y="967463"/>
                </a:cubicBezTo>
                <a:cubicBezTo>
                  <a:pt x="2392587" y="973696"/>
                  <a:pt x="2398889" y="978752"/>
                  <a:pt x="2404534" y="984396"/>
                </a:cubicBezTo>
                <a:cubicBezTo>
                  <a:pt x="2407356" y="992863"/>
                  <a:pt x="2409009" y="1001814"/>
                  <a:pt x="2413000" y="1009796"/>
                </a:cubicBezTo>
                <a:cubicBezTo>
                  <a:pt x="2417551" y="1018898"/>
                  <a:pt x="2425926" y="1025843"/>
                  <a:pt x="2429934" y="1035196"/>
                </a:cubicBezTo>
                <a:cubicBezTo>
                  <a:pt x="2462738" y="1111739"/>
                  <a:pt x="2412820" y="1030695"/>
                  <a:pt x="2455334" y="1094463"/>
                </a:cubicBezTo>
                <a:cubicBezTo>
                  <a:pt x="2458156" y="1153730"/>
                  <a:pt x="2463800" y="1212929"/>
                  <a:pt x="2463800" y="1272263"/>
                </a:cubicBezTo>
                <a:cubicBezTo>
                  <a:pt x="2463800" y="1354156"/>
                  <a:pt x="2460288" y="1436053"/>
                  <a:pt x="2455334" y="1517796"/>
                </a:cubicBezTo>
                <a:cubicBezTo>
                  <a:pt x="2454630" y="1529411"/>
                  <a:pt x="2453322" y="1541981"/>
                  <a:pt x="2446867" y="1551663"/>
                </a:cubicBezTo>
                <a:cubicBezTo>
                  <a:pt x="2441223" y="1560130"/>
                  <a:pt x="2429934" y="1562952"/>
                  <a:pt x="2421467" y="1568596"/>
                </a:cubicBezTo>
                <a:cubicBezTo>
                  <a:pt x="2415823" y="1577063"/>
                  <a:pt x="2412480" y="1587639"/>
                  <a:pt x="2404534" y="1593996"/>
                </a:cubicBezTo>
                <a:cubicBezTo>
                  <a:pt x="2336703" y="1648262"/>
                  <a:pt x="2427131" y="1539787"/>
                  <a:pt x="2353734" y="1627863"/>
                </a:cubicBezTo>
                <a:cubicBezTo>
                  <a:pt x="2347220" y="1635680"/>
                  <a:pt x="2342785" y="1645034"/>
                  <a:pt x="2336800" y="1653263"/>
                </a:cubicBezTo>
                <a:cubicBezTo>
                  <a:pt x="2291008" y="1716226"/>
                  <a:pt x="2288874" y="1703908"/>
                  <a:pt x="2269067" y="1763329"/>
                </a:cubicBezTo>
                <a:cubicBezTo>
                  <a:pt x="2265387" y="1774368"/>
                  <a:pt x="2264280" y="1786157"/>
                  <a:pt x="2260600" y="1797196"/>
                </a:cubicBezTo>
                <a:cubicBezTo>
                  <a:pt x="2255794" y="1811614"/>
                  <a:pt x="2248473" y="1825111"/>
                  <a:pt x="2243667" y="1839529"/>
                </a:cubicBezTo>
                <a:cubicBezTo>
                  <a:pt x="2239987" y="1850568"/>
                  <a:pt x="2238544" y="1862250"/>
                  <a:pt x="2235200" y="1873396"/>
                </a:cubicBezTo>
                <a:cubicBezTo>
                  <a:pt x="2230071" y="1890493"/>
                  <a:pt x="2218267" y="1924196"/>
                  <a:pt x="2218267" y="1924196"/>
                </a:cubicBezTo>
                <a:cubicBezTo>
                  <a:pt x="2215445" y="2025796"/>
                  <a:pt x="2215005" y="2127490"/>
                  <a:pt x="2209800" y="2228996"/>
                </a:cubicBezTo>
                <a:cubicBezTo>
                  <a:pt x="2209343" y="2237909"/>
                  <a:pt x="2203682" y="2245786"/>
                  <a:pt x="2201334" y="2254396"/>
                </a:cubicBezTo>
                <a:cubicBezTo>
                  <a:pt x="2195211" y="2276849"/>
                  <a:pt x="2194808" y="2301313"/>
                  <a:pt x="2184400" y="2322129"/>
                </a:cubicBezTo>
                <a:cubicBezTo>
                  <a:pt x="2178756" y="2333418"/>
                  <a:pt x="2172439" y="2344395"/>
                  <a:pt x="2167467" y="2355996"/>
                </a:cubicBezTo>
                <a:cubicBezTo>
                  <a:pt x="2130093" y="2443202"/>
                  <a:pt x="2198227" y="2302940"/>
                  <a:pt x="2142067" y="2415263"/>
                </a:cubicBezTo>
                <a:cubicBezTo>
                  <a:pt x="2137523" y="2437981"/>
                  <a:pt x="2128942" y="2489982"/>
                  <a:pt x="2116667" y="2508396"/>
                </a:cubicBezTo>
                <a:lnTo>
                  <a:pt x="2099734" y="2533796"/>
                </a:lnTo>
                <a:cubicBezTo>
                  <a:pt x="2095190" y="2556513"/>
                  <a:pt x="2086609" y="2608517"/>
                  <a:pt x="2074334" y="2626929"/>
                </a:cubicBezTo>
                <a:cubicBezTo>
                  <a:pt x="2068689" y="2635396"/>
                  <a:pt x="2063757" y="2644383"/>
                  <a:pt x="2057400" y="2652329"/>
                </a:cubicBezTo>
                <a:cubicBezTo>
                  <a:pt x="2052413" y="2658562"/>
                  <a:pt x="2046700" y="2664276"/>
                  <a:pt x="2040467" y="2669263"/>
                </a:cubicBezTo>
                <a:cubicBezTo>
                  <a:pt x="2032521" y="2675620"/>
                  <a:pt x="2023534" y="2680552"/>
                  <a:pt x="2015067" y="2686196"/>
                </a:cubicBezTo>
                <a:cubicBezTo>
                  <a:pt x="2006600" y="2680552"/>
                  <a:pt x="1998768" y="2673814"/>
                  <a:pt x="1989667" y="2669263"/>
                </a:cubicBezTo>
                <a:cubicBezTo>
                  <a:pt x="1977519" y="2663189"/>
                  <a:pt x="1941253" y="2655042"/>
                  <a:pt x="1930400" y="2652329"/>
                </a:cubicBezTo>
                <a:cubicBezTo>
                  <a:pt x="1921933" y="2646685"/>
                  <a:pt x="1914299" y="2639529"/>
                  <a:pt x="1905000" y="2635396"/>
                </a:cubicBezTo>
                <a:cubicBezTo>
                  <a:pt x="1888689" y="2628147"/>
                  <a:pt x="1854200" y="2618463"/>
                  <a:pt x="1854200" y="2618463"/>
                </a:cubicBezTo>
                <a:cubicBezTo>
                  <a:pt x="1815532" y="2592683"/>
                  <a:pt x="1842774" y="2606731"/>
                  <a:pt x="1794934" y="2593063"/>
                </a:cubicBezTo>
                <a:cubicBezTo>
                  <a:pt x="1757804" y="2582454"/>
                  <a:pt x="1751207" y="2573153"/>
                  <a:pt x="1701800" y="2567663"/>
                </a:cubicBezTo>
                <a:lnTo>
                  <a:pt x="1625600" y="2559196"/>
                </a:lnTo>
                <a:cubicBezTo>
                  <a:pt x="1614311" y="2556374"/>
                  <a:pt x="1603212" y="2552642"/>
                  <a:pt x="1591734" y="2550729"/>
                </a:cubicBezTo>
                <a:cubicBezTo>
                  <a:pt x="1530033" y="2540446"/>
                  <a:pt x="1533465" y="2546746"/>
                  <a:pt x="1481667" y="2533796"/>
                </a:cubicBezTo>
                <a:cubicBezTo>
                  <a:pt x="1473009" y="2531631"/>
                  <a:pt x="1464470" y="2528845"/>
                  <a:pt x="1456267" y="2525329"/>
                </a:cubicBezTo>
                <a:cubicBezTo>
                  <a:pt x="1444666" y="2520357"/>
                  <a:pt x="1434119" y="2513083"/>
                  <a:pt x="1422400" y="2508396"/>
                </a:cubicBezTo>
                <a:cubicBezTo>
                  <a:pt x="1405827" y="2501767"/>
                  <a:pt x="1371600" y="2491463"/>
                  <a:pt x="1371600" y="2491463"/>
                </a:cubicBezTo>
                <a:cubicBezTo>
                  <a:pt x="1365956" y="2485818"/>
                  <a:pt x="1361053" y="2479319"/>
                  <a:pt x="1354667" y="2474529"/>
                </a:cubicBezTo>
                <a:cubicBezTo>
                  <a:pt x="1338386" y="2462318"/>
                  <a:pt x="1318257" y="2455054"/>
                  <a:pt x="1303867" y="2440663"/>
                </a:cubicBezTo>
                <a:lnTo>
                  <a:pt x="1261534" y="2398329"/>
                </a:lnTo>
                <a:cubicBezTo>
                  <a:pt x="1255889" y="2392684"/>
                  <a:pt x="1251242" y="2385824"/>
                  <a:pt x="1244600" y="2381396"/>
                </a:cubicBezTo>
                <a:cubicBezTo>
                  <a:pt x="1209237" y="2357821"/>
                  <a:pt x="1226395" y="2371658"/>
                  <a:pt x="1193800" y="2339063"/>
                </a:cubicBezTo>
                <a:cubicBezTo>
                  <a:pt x="1190978" y="2327774"/>
                  <a:pt x="1190538" y="2315604"/>
                  <a:pt x="1185334" y="2305196"/>
                </a:cubicBezTo>
                <a:cubicBezTo>
                  <a:pt x="1176233" y="2286993"/>
                  <a:pt x="1151467" y="2254396"/>
                  <a:pt x="1151467" y="2254396"/>
                </a:cubicBezTo>
                <a:cubicBezTo>
                  <a:pt x="1154289" y="2217707"/>
                  <a:pt x="1153153" y="2180496"/>
                  <a:pt x="1159934" y="2144329"/>
                </a:cubicBezTo>
                <a:cubicBezTo>
                  <a:pt x="1161809" y="2134328"/>
                  <a:pt x="1172316" y="2128030"/>
                  <a:pt x="1176867" y="2118929"/>
                </a:cubicBezTo>
                <a:cubicBezTo>
                  <a:pt x="1180858" y="2110947"/>
                  <a:pt x="1179855" y="2100574"/>
                  <a:pt x="1185334" y="2093529"/>
                </a:cubicBezTo>
                <a:cubicBezTo>
                  <a:pt x="1216563" y="2053377"/>
                  <a:pt x="1227582" y="2048430"/>
                  <a:pt x="1261534" y="2025796"/>
                </a:cubicBezTo>
                <a:cubicBezTo>
                  <a:pt x="1267178" y="2017329"/>
                  <a:pt x="1270521" y="2006753"/>
                  <a:pt x="1278467" y="2000396"/>
                </a:cubicBezTo>
                <a:cubicBezTo>
                  <a:pt x="1285436" y="1994821"/>
                  <a:pt x="1295885" y="1995920"/>
                  <a:pt x="1303867" y="1991929"/>
                </a:cubicBezTo>
                <a:cubicBezTo>
                  <a:pt x="1312968" y="1987378"/>
                  <a:pt x="1320800" y="1980640"/>
                  <a:pt x="1329267" y="1974996"/>
                </a:cubicBezTo>
                <a:cubicBezTo>
                  <a:pt x="1334911" y="1966529"/>
                  <a:pt x="1339578" y="1957322"/>
                  <a:pt x="1346200" y="1949596"/>
                </a:cubicBezTo>
                <a:cubicBezTo>
                  <a:pt x="1356590" y="1937474"/>
                  <a:pt x="1371211" y="1929013"/>
                  <a:pt x="1380067" y="1915729"/>
                </a:cubicBezTo>
                <a:cubicBezTo>
                  <a:pt x="1385711" y="1907262"/>
                  <a:pt x="1392449" y="1899430"/>
                  <a:pt x="1397000" y="1890329"/>
                </a:cubicBezTo>
                <a:cubicBezTo>
                  <a:pt x="1400991" y="1882347"/>
                  <a:pt x="1401133" y="1872731"/>
                  <a:pt x="1405467" y="1864929"/>
                </a:cubicBezTo>
                <a:cubicBezTo>
                  <a:pt x="1415351" y="1847139"/>
                  <a:pt x="1439334" y="1814129"/>
                  <a:pt x="1439334" y="1814129"/>
                </a:cubicBezTo>
                <a:lnTo>
                  <a:pt x="1456267" y="1763329"/>
                </a:lnTo>
                <a:cubicBezTo>
                  <a:pt x="1459089" y="1754862"/>
                  <a:pt x="1459784" y="1745355"/>
                  <a:pt x="1464734" y="1737929"/>
                </a:cubicBezTo>
                <a:lnTo>
                  <a:pt x="1481667" y="1712529"/>
                </a:lnTo>
                <a:cubicBezTo>
                  <a:pt x="1491372" y="1664008"/>
                  <a:pt x="1500012" y="1673018"/>
                  <a:pt x="1490134" y="1670196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ostoročno: oblika 10">
            <a:extLst>
              <a:ext uri="{FF2B5EF4-FFF2-40B4-BE49-F238E27FC236}">
                <a16:creationId xmlns:a16="http://schemas.microsoft.com/office/drawing/2014/main" id="{C649D60B-C59D-4099-B5A4-8F7FA5FD0758}"/>
              </a:ext>
            </a:extLst>
          </p:cNvPr>
          <p:cNvSpPr/>
          <p:nvPr/>
        </p:nvSpPr>
        <p:spPr>
          <a:xfrm>
            <a:off x="6434667" y="406400"/>
            <a:ext cx="2201333" cy="3031067"/>
          </a:xfrm>
          <a:custGeom>
            <a:avLst/>
            <a:gdLst>
              <a:gd name="connsiteX0" fmla="*/ 1320800 w 2201333"/>
              <a:gd name="connsiteY0" fmla="*/ 1227667 h 3031067"/>
              <a:gd name="connsiteX1" fmla="*/ 1168400 w 2201333"/>
              <a:gd name="connsiteY1" fmla="*/ 1219200 h 3031067"/>
              <a:gd name="connsiteX2" fmla="*/ 1143000 w 2201333"/>
              <a:gd name="connsiteY2" fmla="*/ 1210733 h 3031067"/>
              <a:gd name="connsiteX3" fmla="*/ 1100666 w 2201333"/>
              <a:gd name="connsiteY3" fmla="*/ 1202267 h 3031067"/>
              <a:gd name="connsiteX4" fmla="*/ 1032933 w 2201333"/>
              <a:gd name="connsiteY4" fmla="*/ 1185333 h 3031067"/>
              <a:gd name="connsiteX5" fmla="*/ 567266 w 2201333"/>
              <a:gd name="connsiteY5" fmla="*/ 1176867 h 3031067"/>
              <a:gd name="connsiteX6" fmla="*/ 533400 w 2201333"/>
              <a:gd name="connsiteY6" fmla="*/ 1168400 h 3031067"/>
              <a:gd name="connsiteX7" fmla="*/ 508000 w 2201333"/>
              <a:gd name="connsiteY7" fmla="*/ 1159933 h 3031067"/>
              <a:gd name="connsiteX8" fmla="*/ 465666 w 2201333"/>
              <a:gd name="connsiteY8" fmla="*/ 1151467 h 3031067"/>
              <a:gd name="connsiteX9" fmla="*/ 440266 w 2201333"/>
              <a:gd name="connsiteY9" fmla="*/ 1143000 h 3031067"/>
              <a:gd name="connsiteX10" fmla="*/ 389466 w 2201333"/>
              <a:gd name="connsiteY10" fmla="*/ 1134533 h 3031067"/>
              <a:gd name="connsiteX11" fmla="*/ 364066 w 2201333"/>
              <a:gd name="connsiteY11" fmla="*/ 1117600 h 3031067"/>
              <a:gd name="connsiteX12" fmla="*/ 330200 w 2201333"/>
              <a:gd name="connsiteY12" fmla="*/ 1100667 h 3031067"/>
              <a:gd name="connsiteX13" fmla="*/ 304800 w 2201333"/>
              <a:gd name="connsiteY13" fmla="*/ 1075267 h 3031067"/>
              <a:gd name="connsiteX14" fmla="*/ 270933 w 2201333"/>
              <a:gd name="connsiteY14" fmla="*/ 1058333 h 3031067"/>
              <a:gd name="connsiteX15" fmla="*/ 194733 w 2201333"/>
              <a:gd name="connsiteY15" fmla="*/ 1016000 h 3031067"/>
              <a:gd name="connsiteX16" fmla="*/ 169333 w 2201333"/>
              <a:gd name="connsiteY16" fmla="*/ 999067 h 3031067"/>
              <a:gd name="connsiteX17" fmla="*/ 110066 w 2201333"/>
              <a:gd name="connsiteY17" fmla="*/ 939800 h 3031067"/>
              <a:gd name="connsiteX18" fmla="*/ 84666 w 2201333"/>
              <a:gd name="connsiteY18" fmla="*/ 914400 h 3031067"/>
              <a:gd name="connsiteX19" fmla="*/ 67733 w 2201333"/>
              <a:gd name="connsiteY19" fmla="*/ 880533 h 3031067"/>
              <a:gd name="connsiteX20" fmla="*/ 42333 w 2201333"/>
              <a:gd name="connsiteY20" fmla="*/ 838200 h 3031067"/>
              <a:gd name="connsiteX21" fmla="*/ 33866 w 2201333"/>
              <a:gd name="connsiteY21" fmla="*/ 804333 h 3031067"/>
              <a:gd name="connsiteX22" fmla="*/ 16933 w 2201333"/>
              <a:gd name="connsiteY22" fmla="*/ 770467 h 3031067"/>
              <a:gd name="connsiteX23" fmla="*/ 8466 w 2201333"/>
              <a:gd name="connsiteY23" fmla="*/ 728133 h 3031067"/>
              <a:gd name="connsiteX24" fmla="*/ 0 w 2201333"/>
              <a:gd name="connsiteY24" fmla="*/ 694267 h 3031067"/>
              <a:gd name="connsiteX25" fmla="*/ 8466 w 2201333"/>
              <a:gd name="connsiteY25" fmla="*/ 626533 h 3031067"/>
              <a:gd name="connsiteX26" fmla="*/ 25400 w 2201333"/>
              <a:gd name="connsiteY26" fmla="*/ 609600 h 3031067"/>
              <a:gd name="connsiteX27" fmla="*/ 33866 w 2201333"/>
              <a:gd name="connsiteY27" fmla="*/ 567267 h 3031067"/>
              <a:gd name="connsiteX28" fmla="*/ 127000 w 2201333"/>
              <a:gd name="connsiteY28" fmla="*/ 491067 h 3031067"/>
              <a:gd name="connsiteX29" fmla="*/ 160866 w 2201333"/>
              <a:gd name="connsiteY29" fmla="*/ 465667 h 3031067"/>
              <a:gd name="connsiteX30" fmla="*/ 177800 w 2201333"/>
              <a:gd name="connsiteY30" fmla="*/ 448733 h 3031067"/>
              <a:gd name="connsiteX31" fmla="*/ 203200 w 2201333"/>
              <a:gd name="connsiteY31" fmla="*/ 440267 h 3031067"/>
              <a:gd name="connsiteX32" fmla="*/ 211666 w 2201333"/>
              <a:gd name="connsiteY32" fmla="*/ 414867 h 3031067"/>
              <a:gd name="connsiteX33" fmla="*/ 321733 w 2201333"/>
              <a:gd name="connsiteY33" fmla="*/ 355600 h 3031067"/>
              <a:gd name="connsiteX34" fmla="*/ 414866 w 2201333"/>
              <a:gd name="connsiteY34" fmla="*/ 313267 h 3031067"/>
              <a:gd name="connsiteX35" fmla="*/ 482600 w 2201333"/>
              <a:gd name="connsiteY35" fmla="*/ 304800 h 3031067"/>
              <a:gd name="connsiteX36" fmla="*/ 541866 w 2201333"/>
              <a:gd name="connsiteY36" fmla="*/ 313267 h 3031067"/>
              <a:gd name="connsiteX37" fmla="*/ 558800 w 2201333"/>
              <a:gd name="connsiteY37" fmla="*/ 330200 h 3031067"/>
              <a:gd name="connsiteX38" fmla="*/ 592666 w 2201333"/>
              <a:gd name="connsiteY38" fmla="*/ 355600 h 3031067"/>
              <a:gd name="connsiteX39" fmla="*/ 660400 w 2201333"/>
              <a:gd name="connsiteY39" fmla="*/ 423333 h 3031067"/>
              <a:gd name="connsiteX40" fmla="*/ 702733 w 2201333"/>
              <a:gd name="connsiteY40" fmla="*/ 465667 h 3031067"/>
              <a:gd name="connsiteX41" fmla="*/ 728133 w 2201333"/>
              <a:gd name="connsiteY41" fmla="*/ 491067 h 3031067"/>
              <a:gd name="connsiteX42" fmla="*/ 762000 w 2201333"/>
              <a:gd name="connsiteY42" fmla="*/ 508000 h 3031067"/>
              <a:gd name="connsiteX43" fmla="*/ 787400 w 2201333"/>
              <a:gd name="connsiteY43" fmla="*/ 524933 h 3031067"/>
              <a:gd name="connsiteX44" fmla="*/ 821266 w 2201333"/>
              <a:gd name="connsiteY44" fmla="*/ 584200 h 3031067"/>
              <a:gd name="connsiteX45" fmla="*/ 863600 w 2201333"/>
              <a:gd name="connsiteY45" fmla="*/ 618067 h 3031067"/>
              <a:gd name="connsiteX46" fmla="*/ 939800 w 2201333"/>
              <a:gd name="connsiteY46" fmla="*/ 651933 h 3031067"/>
              <a:gd name="connsiteX47" fmla="*/ 973666 w 2201333"/>
              <a:gd name="connsiteY47" fmla="*/ 668867 h 3031067"/>
              <a:gd name="connsiteX48" fmla="*/ 1007533 w 2201333"/>
              <a:gd name="connsiteY48" fmla="*/ 677333 h 3031067"/>
              <a:gd name="connsiteX49" fmla="*/ 1032933 w 2201333"/>
              <a:gd name="connsiteY49" fmla="*/ 685800 h 3031067"/>
              <a:gd name="connsiteX50" fmla="*/ 1219200 w 2201333"/>
              <a:gd name="connsiteY50" fmla="*/ 668867 h 3031067"/>
              <a:gd name="connsiteX51" fmla="*/ 1253066 w 2201333"/>
              <a:gd name="connsiteY51" fmla="*/ 651933 h 3031067"/>
              <a:gd name="connsiteX52" fmla="*/ 1286933 w 2201333"/>
              <a:gd name="connsiteY52" fmla="*/ 643467 h 3031067"/>
              <a:gd name="connsiteX53" fmla="*/ 1346200 w 2201333"/>
              <a:gd name="connsiteY53" fmla="*/ 618067 h 3031067"/>
              <a:gd name="connsiteX54" fmla="*/ 1363133 w 2201333"/>
              <a:gd name="connsiteY54" fmla="*/ 592667 h 3031067"/>
              <a:gd name="connsiteX55" fmla="*/ 1388533 w 2201333"/>
              <a:gd name="connsiteY55" fmla="*/ 584200 h 3031067"/>
              <a:gd name="connsiteX56" fmla="*/ 1405466 w 2201333"/>
              <a:gd name="connsiteY56" fmla="*/ 550333 h 3031067"/>
              <a:gd name="connsiteX57" fmla="*/ 1430866 w 2201333"/>
              <a:gd name="connsiteY57" fmla="*/ 508000 h 3031067"/>
              <a:gd name="connsiteX58" fmla="*/ 1447800 w 2201333"/>
              <a:gd name="connsiteY58" fmla="*/ 457200 h 3031067"/>
              <a:gd name="connsiteX59" fmla="*/ 1456266 w 2201333"/>
              <a:gd name="connsiteY59" fmla="*/ 431800 h 3031067"/>
              <a:gd name="connsiteX60" fmla="*/ 1473200 w 2201333"/>
              <a:gd name="connsiteY60" fmla="*/ 406400 h 3031067"/>
              <a:gd name="connsiteX61" fmla="*/ 1515533 w 2201333"/>
              <a:gd name="connsiteY61" fmla="*/ 347133 h 3031067"/>
              <a:gd name="connsiteX62" fmla="*/ 1557866 w 2201333"/>
              <a:gd name="connsiteY62" fmla="*/ 296333 h 3031067"/>
              <a:gd name="connsiteX63" fmla="*/ 1651000 w 2201333"/>
              <a:gd name="connsiteY63" fmla="*/ 211667 h 3031067"/>
              <a:gd name="connsiteX64" fmla="*/ 1693333 w 2201333"/>
              <a:gd name="connsiteY64" fmla="*/ 160867 h 3031067"/>
              <a:gd name="connsiteX65" fmla="*/ 1710266 w 2201333"/>
              <a:gd name="connsiteY65" fmla="*/ 127000 h 3031067"/>
              <a:gd name="connsiteX66" fmla="*/ 1735666 w 2201333"/>
              <a:gd name="connsiteY66" fmla="*/ 101600 h 3031067"/>
              <a:gd name="connsiteX67" fmla="*/ 1752600 w 2201333"/>
              <a:gd name="connsiteY67" fmla="*/ 67733 h 3031067"/>
              <a:gd name="connsiteX68" fmla="*/ 1778000 w 2201333"/>
              <a:gd name="connsiteY68" fmla="*/ 50800 h 3031067"/>
              <a:gd name="connsiteX69" fmla="*/ 1811866 w 2201333"/>
              <a:gd name="connsiteY69" fmla="*/ 25400 h 3031067"/>
              <a:gd name="connsiteX70" fmla="*/ 1837266 w 2201333"/>
              <a:gd name="connsiteY70" fmla="*/ 16933 h 3031067"/>
              <a:gd name="connsiteX71" fmla="*/ 1905000 w 2201333"/>
              <a:gd name="connsiteY71" fmla="*/ 0 h 3031067"/>
              <a:gd name="connsiteX72" fmla="*/ 1947333 w 2201333"/>
              <a:gd name="connsiteY72" fmla="*/ 16933 h 3031067"/>
              <a:gd name="connsiteX73" fmla="*/ 1981200 w 2201333"/>
              <a:gd name="connsiteY73" fmla="*/ 25400 h 3031067"/>
              <a:gd name="connsiteX74" fmla="*/ 2040466 w 2201333"/>
              <a:gd name="connsiteY74" fmla="*/ 76200 h 3031067"/>
              <a:gd name="connsiteX75" fmla="*/ 2057400 w 2201333"/>
              <a:gd name="connsiteY75" fmla="*/ 101600 h 3031067"/>
              <a:gd name="connsiteX76" fmla="*/ 2082800 w 2201333"/>
              <a:gd name="connsiteY76" fmla="*/ 169333 h 3031067"/>
              <a:gd name="connsiteX77" fmla="*/ 2099733 w 2201333"/>
              <a:gd name="connsiteY77" fmla="*/ 228600 h 3031067"/>
              <a:gd name="connsiteX78" fmla="*/ 2116666 w 2201333"/>
              <a:gd name="connsiteY78" fmla="*/ 262467 h 3031067"/>
              <a:gd name="connsiteX79" fmla="*/ 2125133 w 2201333"/>
              <a:gd name="connsiteY79" fmla="*/ 287867 h 3031067"/>
              <a:gd name="connsiteX80" fmla="*/ 2133600 w 2201333"/>
              <a:gd name="connsiteY80" fmla="*/ 321733 h 3031067"/>
              <a:gd name="connsiteX81" fmla="*/ 2150533 w 2201333"/>
              <a:gd name="connsiteY81" fmla="*/ 347133 h 3031067"/>
              <a:gd name="connsiteX82" fmla="*/ 2175933 w 2201333"/>
              <a:gd name="connsiteY82" fmla="*/ 457200 h 3031067"/>
              <a:gd name="connsiteX83" fmla="*/ 2184400 w 2201333"/>
              <a:gd name="connsiteY83" fmla="*/ 482600 h 3031067"/>
              <a:gd name="connsiteX84" fmla="*/ 2175933 w 2201333"/>
              <a:gd name="connsiteY84" fmla="*/ 609600 h 3031067"/>
              <a:gd name="connsiteX85" fmla="*/ 2159000 w 2201333"/>
              <a:gd name="connsiteY85" fmla="*/ 651933 h 3031067"/>
              <a:gd name="connsiteX86" fmla="*/ 2150533 w 2201333"/>
              <a:gd name="connsiteY86" fmla="*/ 694267 h 3031067"/>
              <a:gd name="connsiteX87" fmla="*/ 2133600 w 2201333"/>
              <a:gd name="connsiteY87" fmla="*/ 745067 h 3031067"/>
              <a:gd name="connsiteX88" fmla="*/ 2108200 w 2201333"/>
              <a:gd name="connsiteY88" fmla="*/ 846667 h 3031067"/>
              <a:gd name="connsiteX89" fmla="*/ 2099733 w 2201333"/>
              <a:gd name="connsiteY89" fmla="*/ 872067 h 3031067"/>
              <a:gd name="connsiteX90" fmla="*/ 2108200 w 2201333"/>
              <a:gd name="connsiteY90" fmla="*/ 1270000 h 3031067"/>
              <a:gd name="connsiteX91" fmla="*/ 2116666 w 2201333"/>
              <a:gd name="connsiteY91" fmla="*/ 1320800 h 3031067"/>
              <a:gd name="connsiteX92" fmla="*/ 2133600 w 2201333"/>
              <a:gd name="connsiteY92" fmla="*/ 1354667 h 3031067"/>
              <a:gd name="connsiteX93" fmla="*/ 2150533 w 2201333"/>
              <a:gd name="connsiteY93" fmla="*/ 1456267 h 3031067"/>
              <a:gd name="connsiteX94" fmla="*/ 2159000 w 2201333"/>
              <a:gd name="connsiteY94" fmla="*/ 1498600 h 3031067"/>
              <a:gd name="connsiteX95" fmla="*/ 2167466 w 2201333"/>
              <a:gd name="connsiteY95" fmla="*/ 1532467 h 3031067"/>
              <a:gd name="connsiteX96" fmla="*/ 2184400 w 2201333"/>
              <a:gd name="connsiteY96" fmla="*/ 1634067 h 3031067"/>
              <a:gd name="connsiteX97" fmla="*/ 2201333 w 2201333"/>
              <a:gd name="connsiteY97" fmla="*/ 1693333 h 3031067"/>
              <a:gd name="connsiteX98" fmla="*/ 2184400 w 2201333"/>
              <a:gd name="connsiteY98" fmla="*/ 1989667 h 3031067"/>
              <a:gd name="connsiteX99" fmla="*/ 2175933 w 2201333"/>
              <a:gd name="connsiteY99" fmla="*/ 2032000 h 3031067"/>
              <a:gd name="connsiteX100" fmla="*/ 2167466 w 2201333"/>
              <a:gd name="connsiteY100" fmla="*/ 2082800 h 3031067"/>
              <a:gd name="connsiteX101" fmla="*/ 2150533 w 2201333"/>
              <a:gd name="connsiteY101" fmla="*/ 2133600 h 3031067"/>
              <a:gd name="connsiteX102" fmla="*/ 2142066 w 2201333"/>
              <a:gd name="connsiteY102" fmla="*/ 2159000 h 3031067"/>
              <a:gd name="connsiteX103" fmla="*/ 2116666 w 2201333"/>
              <a:gd name="connsiteY103" fmla="*/ 2252133 h 3031067"/>
              <a:gd name="connsiteX104" fmla="*/ 2074333 w 2201333"/>
              <a:gd name="connsiteY104" fmla="*/ 2336800 h 3031067"/>
              <a:gd name="connsiteX105" fmla="*/ 2048933 w 2201333"/>
              <a:gd name="connsiteY105" fmla="*/ 2387600 h 3031067"/>
              <a:gd name="connsiteX106" fmla="*/ 2023533 w 2201333"/>
              <a:gd name="connsiteY106" fmla="*/ 2429933 h 3031067"/>
              <a:gd name="connsiteX107" fmla="*/ 1998133 w 2201333"/>
              <a:gd name="connsiteY107" fmla="*/ 2480733 h 3031067"/>
              <a:gd name="connsiteX108" fmla="*/ 1981200 w 2201333"/>
              <a:gd name="connsiteY108" fmla="*/ 2506133 h 3031067"/>
              <a:gd name="connsiteX109" fmla="*/ 1955800 w 2201333"/>
              <a:gd name="connsiteY109" fmla="*/ 2556933 h 3031067"/>
              <a:gd name="connsiteX110" fmla="*/ 1896533 w 2201333"/>
              <a:gd name="connsiteY110" fmla="*/ 2616200 h 3031067"/>
              <a:gd name="connsiteX111" fmla="*/ 1845733 w 2201333"/>
              <a:gd name="connsiteY111" fmla="*/ 2675467 h 3031067"/>
              <a:gd name="connsiteX112" fmla="*/ 1820333 w 2201333"/>
              <a:gd name="connsiteY112" fmla="*/ 2709333 h 3031067"/>
              <a:gd name="connsiteX113" fmla="*/ 1752600 w 2201333"/>
              <a:gd name="connsiteY113" fmla="*/ 2777067 h 3031067"/>
              <a:gd name="connsiteX114" fmla="*/ 1718733 w 2201333"/>
              <a:gd name="connsiteY114" fmla="*/ 2827867 h 3031067"/>
              <a:gd name="connsiteX115" fmla="*/ 1684866 w 2201333"/>
              <a:gd name="connsiteY115" fmla="*/ 2861733 h 3031067"/>
              <a:gd name="connsiteX116" fmla="*/ 1659466 w 2201333"/>
              <a:gd name="connsiteY116" fmla="*/ 2904067 h 3031067"/>
              <a:gd name="connsiteX117" fmla="*/ 1625600 w 2201333"/>
              <a:gd name="connsiteY117" fmla="*/ 2921000 h 3031067"/>
              <a:gd name="connsiteX118" fmla="*/ 1600200 w 2201333"/>
              <a:gd name="connsiteY118" fmla="*/ 2946400 h 3031067"/>
              <a:gd name="connsiteX119" fmla="*/ 1574800 w 2201333"/>
              <a:gd name="connsiteY119" fmla="*/ 2963333 h 3031067"/>
              <a:gd name="connsiteX120" fmla="*/ 1524000 w 2201333"/>
              <a:gd name="connsiteY120" fmla="*/ 3005667 h 3031067"/>
              <a:gd name="connsiteX121" fmla="*/ 1439333 w 2201333"/>
              <a:gd name="connsiteY121" fmla="*/ 3031067 h 3031067"/>
              <a:gd name="connsiteX122" fmla="*/ 1363133 w 2201333"/>
              <a:gd name="connsiteY122" fmla="*/ 3014133 h 3031067"/>
              <a:gd name="connsiteX123" fmla="*/ 1337733 w 2201333"/>
              <a:gd name="connsiteY123" fmla="*/ 3005667 h 3031067"/>
              <a:gd name="connsiteX124" fmla="*/ 1312333 w 2201333"/>
              <a:gd name="connsiteY124" fmla="*/ 2988733 h 3031067"/>
              <a:gd name="connsiteX125" fmla="*/ 1295400 w 2201333"/>
              <a:gd name="connsiteY125" fmla="*/ 2963333 h 3031067"/>
              <a:gd name="connsiteX126" fmla="*/ 1270000 w 2201333"/>
              <a:gd name="connsiteY126" fmla="*/ 2921000 h 3031067"/>
              <a:gd name="connsiteX127" fmla="*/ 1244600 w 2201333"/>
              <a:gd name="connsiteY127" fmla="*/ 2895600 h 3031067"/>
              <a:gd name="connsiteX128" fmla="*/ 1210733 w 2201333"/>
              <a:gd name="connsiteY128" fmla="*/ 2836333 h 3031067"/>
              <a:gd name="connsiteX129" fmla="*/ 1202266 w 2201333"/>
              <a:gd name="connsiteY129" fmla="*/ 2794000 h 3031067"/>
              <a:gd name="connsiteX130" fmla="*/ 1185333 w 2201333"/>
              <a:gd name="connsiteY130" fmla="*/ 2768600 h 3031067"/>
              <a:gd name="connsiteX131" fmla="*/ 1176866 w 2201333"/>
              <a:gd name="connsiteY131" fmla="*/ 2734733 h 3031067"/>
              <a:gd name="connsiteX132" fmla="*/ 1159933 w 2201333"/>
              <a:gd name="connsiteY132" fmla="*/ 2692400 h 3031067"/>
              <a:gd name="connsiteX133" fmla="*/ 1151466 w 2201333"/>
              <a:gd name="connsiteY133" fmla="*/ 2641600 h 3031067"/>
              <a:gd name="connsiteX134" fmla="*/ 1143000 w 2201333"/>
              <a:gd name="connsiteY134" fmla="*/ 2599267 h 3031067"/>
              <a:gd name="connsiteX135" fmla="*/ 1126066 w 2201333"/>
              <a:gd name="connsiteY135" fmla="*/ 2548467 h 3031067"/>
              <a:gd name="connsiteX136" fmla="*/ 1092200 w 2201333"/>
              <a:gd name="connsiteY136" fmla="*/ 2438400 h 3031067"/>
              <a:gd name="connsiteX137" fmla="*/ 1066800 w 2201333"/>
              <a:gd name="connsiteY137" fmla="*/ 2370667 h 3031067"/>
              <a:gd name="connsiteX138" fmla="*/ 1058333 w 2201333"/>
              <a:gd name="connsiteY138" fmla="*/ 2328333 h 3031067"/>
              <a:gd name="connsiteX139" fmla="*/ 1032933 w 2201333"/>
              <a:gd name="connsiteY139" fmla="*/ 2294467 h 3031067"/>
              <a:gd name="connsiteX140" fmla="*/ 1016000 w 2201333"/>
              <a:gd name="connsiteY140" fmla="*/ 2269067 h 3031067"/>
              <a:gd name="connsiteX141" fmla="*/ 982133 w 2201333"/>
              <a:gd name="connsiteY141" fmla="*/ 2218267 h 3031067"/>
              <a:gd name="connsiteX142" fmla="*/ 973666 w 2201333"/>
              <a:gd name="connsiteY142" fmla="*/ 2192867 h 3031067"/>
              <a:gd name="connsiteX143" fmla="*/ 948266 w 2201333"/>
              <a:gd name="connsiteY143" fmla="*/ 2159000 h 3031067"/>
              <a:gd name="connsiteX144" fmla="*/ 931333 w 2201333"/>
              <a:gd name="connsiteY144" fmla="*/ 2133600 h 3031067"/>
              <a:gd name="connsiteX145" fmla="*/ 922866 w 2201333"/>
              <a:gd name="connsiteY145" fmla="*/ 2099733 h 3031067"/>
              <a:gd name="connsiteX146" fmla="*/ 914400 w 2201333"/>
              <a:gd name="connsiteY146" fmla="*/ 2074333 h 3031067"/>
              <a:gd name="connsiteX147" fmla="*/ 905933 w 2201333"/>
              <a:gd name="connsiteY147" fmla="*/ 2032000 h 3031067"/>
              <a:gd name="connsiteX148" fmla="*/ 889000 w 2201333"/>
              <a:gd name="connsiteY148" fmla="*/ 1998133 h 3031067"/>
              <a:gd name="connsiteX149" fmla="*/ 863600 w 2201333"/>
              <a:gd name="connsiteY149" fmla="*/ 1921933 h 3031067"/>
              <a:gd name="connsiteX150" fmla="*/ 855133 w 2201333"/>
              <a:gd name="connsiteY150" fmla="*/ 1888067 h 3031067"/>
              <a:gd name="connsiteX151" fmla="*/ 821266 w 2201333"/>
              <a:gd name="connsiteY151" fmla="*/ 1845733 h 3031067"/>
              <a:gd name="connsiteX152" fmla="*/ 812800 w 2201333"/>
              <a:gd name="connsiteY152" fmla="*/ 1820333 h 3031067"/>
              <a:gd name="connsiteX153" fmla="*/ 787400 w 2201333"/>
              <a:gd name="connsiteY153" fmla="*/ 1803400 h 3031067"/>
              <a:gd name="connsiteX154" fmla="*/ 770466 w 2201333"/>
              <a:gd name="connsiteY154" fmla="*/ 1786467 h 3031067"/>
              <a:gd name="connsiteX155" fmla="*/ 719666 w 2201333"/>
              <a:gd name="connsiteY155" fmla="*/ 1778000 h 303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2201333" h="3031067">
                <a:moveTo>
                  <a:pt x="1320800" y="1227667"/>
                </a:moveTo>
                <a:cubicBezTo>
                  <a:pt x="1270000" y="1224845"/>
                  <a:pt x="1219049" y="1224024"/>
                  <a:pt x="1168400" y="1219200"/>
                </a:cubicBezTo>
                <a:cubicBezTo>
                  <a:pt x="1159516" y="1218354"/>
                  <a:pt x="1151658" y="1212897"/>
                  <a:pt x="1143000" y="1210733"/>
                </a:cubicBezTo>
                <a:cubicBezTo>
                  <a:pt x="1129039" y="1207243"/>
                  <a:pt x="1114688" y="1205503"/>
                  <a:pt x="1100666" y="1202267"/>
                </a:cubicBezTo>
                <a:cubicBezTo>
                  <a:pt x="1077989" y="1197034"/>
                  <a:pt x="1056202" y="1185756"/>
                  <a:pt x="1032933" y="1185333"/>
                </a:cubicBezTo>
                <a:lnTo>
                  <a:pt x="567266" y="1176867"/>
                </a:lnTo>
                <a:cubicBezTo>
                  <a:pt x="555977" y="1174045"/>
                  <a:pt x="544588" y="1171597"/>
                  <a:pt x="533400" y="1168400"/>
                </a:cubicBezTo>
                <a:cubicBezTo>
                  <a:pt x="524819" y="1165948"/>
                  <a:pt x="516658" y="1162097"/>
                  <a:pt x="508000" y="1159933"/>
                </a:cubicBezTo>
                <a:cubicBezTo>
                  <a:pt x="494039" y="1156443"/>
                  <a:pt x="479627" y="1154957"/>
                  <a:pt x="465666" y="1151467"/>
                </a:cubicBezTo>
                <a:cubicBezTo>
                  <a:pt x="457008" y="1149303"/>
                  <a:pt x="448978" y="1144936"/>
                  <a:pt x="440266" y="1143000"/>
                </a:cubicBezTo>
                <a:cubicBezTo>
                  <a:pt x="423508" y="1139276"/>
                  <a:pt x="406399" y="1137355"/>
                  <a:pt x="389466" y="1134533"/>
                </a:cubicBezTo>
                <a:cubicBezTo>
                  <a:pt x="380999" y="1128889"/>
                  <a:pt x="372901" y="1122648"/>
                  <a:pt x="364066" y="1117600"/>
                </a:cubicBezTo>
                <a:cubicBezTo>
                  <a:pt x="353108" y="1111338"/>
                  <a:pt x="340470" y="1108003"/>
                  <a:pt x="330200" y="1100667"/>
                </a:cubicBezTo>
                <a:cubicBezTo>
                  <a:pt x="320457" y="1093707"/>
                  <a:pt x="314543" y="1082227"/>
                  <a:pt x="304800" y="1075267"/>
                </a:cubicBezTo>
                <a:cubicBezTo>
                  <a:pt x="294529" y="1067931"/>
                  <a:pt x="281435" y="1065334"/>
                  <a:pt x="270933" y="1058333"/>
                </a:cubicBezTo>
                <a:cubicBezTo>
                  <a:pt x="203060" y="1013084"/>
                  <a:pt x="256726" y="1031499"/>
                  <a:pt x="194733" y="1016000"/>
                </a:cubicBezTo>
                <a:cubicBezTo>
                  <a:pt x="186266" y="1010356"/>
                  <a:pt x="177059" y="1005689"/>
                  <a:pt x="169333" y="999067"/>
                </a:cubicBezTo>
                <a:lnTo>
                  <a:pt x="110066" y="939800"/>
                </a:lnTo>
                <a:lnTo>
                  <a:pt x="84666" y="914400"/>
                </a:lnTo>
                <a:cubicBezTo>
                  <a:pt x="79022" y="903111"/>
                  <a:pt x="73862" y="891566"/>
                  <a:pt x="67733" y="880533"/>
                </a:cubicBezTo>
                <a:cubicBezTo>
                  <a:pt x="59741" y="866148"/>
                  <a:pt x="49017" y="853238"/>
                  <a:pt x="42333" y="838200"/>
                </a:cubicBezTo>
                <a:cubicBezTo>
                  <a:pt x="37607" y="827566"/>
                  <a:pt x="37952" y="815229"/>
                  <a:pt x="33866" y="804333"/>
                </a:cubicBezTo>
                <a:cubicBezTo>
                  <a:pt x="29434" y="792515"/>
                  <a:pt x="22577" y="781756"/>
                  <a:pt x="16933" y="770467"/>
                </a:cubicBezTo>
                <a:cubicBezTo>
                  <a:pt x="14111" y="756356"/>
                  <a:pt x="11588" y="742181"/>
                  <a:pt x="8466" y="728133"/>
                </a:cubicBezTo>
                <a:cubicBezTo>
                  <a:pt x="5942" y="716774"/>
                  <a:pt x="0" y="705903"/>
                  <a:pt x="0" y="694267"/>
                </a:cubicBezTo>
                <a:cubicBezTo>
                  <a:pt x="0" y="671513"/>
                  <a:pt x="1928" y="648327"/>
                  <a:pt x="8466" y="626533"/>
                </a:cubicBezTo>
                <a:cubicBezTo>
                  <a:pt x="10760" y="618887"/>
                  <a:pt x="19755" y="615244"/>
                  <a:pt x="25400" y="609600"/>
                </a:cubicBezTo>
                <a:cubicBezTo>
                  <a:pt x="28222" y="595489"/>
                  <a:pt x="26140" y="579408"/>
                  <a:pt x="33866" y="567267"/>
                </a:cubicBezTo>
                <a:cubicBezTo>
                  <a:pt x="63611" y="520525"/>
                  <a:pt x="86597" y="518002"/>
                  <a:pt x="127000" y="491067"/>
                </a:cubicBezTo>
                <a:cubicBezTo>
                  <a:pt x="138741" y="483240"/>
                  <a:pt x="150026" y="474701"/>
                  <a:pt x="160866" y="465667"/>
                </a:cubicBezTo>
                <a:cubicBezTo>
                  <a:pt x="166998" y="460557"/>
                  <a:pt x="170955" y="452840"/>
                  <a:pt x="177800" y="448733"/>
                </a:cubicBezTo>
                <a:cubicBezTo>
                  <a:pt x="185453" y="444141"/>
                  <a:pt x="194733" y="443089"/>
                  <a:pt x="203200" y="440267"/>
                </a:cubicBezTo>
                <a:cubicBezTo>
                  <a:pt x="206022" y="431800"/>
                  <a:pt x="204759" y="420518"/>
                  <a:pt x="211666" y="414867"/>
                </a:cubicBezTo>
                <a:cubicBezTo>
                  <a:pt x="318196" y="327706"/>
                  <a:pt x="261256" y="383090"/>
                  <a:pt x="321733" y="355600"/>
                </a:cubicBezTo>
                <a:cubicBezTo>
                  <a:pt x="332539" y="350688"/>
                  <a:pt x="388467" y="318067"/>
                  <a:pt x="414866" y="313267"/>
                </a:cubicBezTo>
                <a:cubicBezTo>
                  <a:pt x="437253" y="309197"/>
                  <a:pt x="460022" y="307622"/>
                  <a:pt x="482600" y="304800"/>
                </a:cubicBezTo>
                <a:cubicBezTo>
                  <a:pt x="502355" y="307622"/>
                  <a:pt x="522934" y="306956"/>
                  <a:pt x="541866" y="313267"/>
                </a:cubicBezTo>
                <a:cubicBezTo>
                  <a:pt x="549439" y="315791"/>
                  <a:pt x="552668" y="325090"/>
                  <a:pt x="558800" y="330200"/>
                </a:cubicBezTo>
                <a:cubicBezTo>
                  <a:pt x="569640" y="339234"/>
                  <a:pt x="583291" y="345053"/>
                  <a:pt x="592666" y="355600"/>
                </a:cubicBezTo>
                <a:cubicBezTo>
                  <a:pt x="658053" y="429161"/>
                  <a:pt x="593124" y="389696"/>
                  <a:pt x="660400" y="423333"/>
                </a:cubicBezTo>
                <a:cubicBezTo>
                  <a:pt x="691443" y="469898"/>
                  <a:pt x="660401" y="430390"/>
                  <a:pt x="702733" y="465667"/>
                </a:cubicBezTo>
                <a:cubicBezTo>
                  <a:pt x="711931" y="473332"/>
                  <a:pt x="718390" y="484108"/>
                  <a:pt x="728133" y="491067"/>
                </a:cubicBezTo>
                <a:cubicBezTo>
                  <a:pt x="738404" y="498403"/>
                  <a:pt x="751041" y="501738"/>
                  <a:pt x="762000" y="508000"/>
                </a:cubicBezTo>
                <a:cubicBezTo>
                  <a:pt x="770835" y="513048"/>
                  <a:pt x="778933" y="519289"/>
                  <a:pt x="787400" y="524933"/>
                </a:cubicBezTo>
                <a:cubicBezTo>
                  <a:pt x="798987" y="548108"/>
                  <a:pt x="805311" y="564256"/>
                  <a:pt x="821266" y="584200"/>
                </a:cubicBezTo>
                <a:cubicBezTo>
                  <a:pt x="834065" y="600199"/>
                  <a:pt x="846001" y="607068"/>
                  <a:pt x="863600" y="618067"/>
                </a:cubicBezTo>
                <a:cubicBezTo>
                  <a:pt x="912423" y="648582"/>
                  <a:pt x="892435" y="640093"/>
                  <a:pt x="939800" y="651933"/>
                </a:cubicBezTo>
                <a:cubicBezTo>
                  <a:pt x="951089" y="657578"/>
                  <a:pt x="961848" y="664435"/>
                  <a:pt x="973666" y="668867"/>
                </a:cubicBezTo>
                <a:cubicBezTo>
                  <a:pt x="984561" y="672953"/>
                  <a:pt x="996344" y="674136"/>
                  <a:pt x="1007533" y="677333"/>
                </a:cubicBezTo>
                <a:cubicBezTo>
                  <a:pt x="1016114" y="679785"/>
                  <a:pt x="1024466" y="682978"/>
                  <a:pt x="1032933" y="685800"/>
                </a:cubicBezTo>
                <a:cubicBezTo>
                  <a:pt x="1044138" y="685053"/>
                  <a:pt x="1181763" y="679077"/>
                  <a:pt x="1219200" y="668867"/>
                </a:cubicBezTo>
                <a:cubicBezTo>
                  <a:pt x="1231377" y="665546"/>
                  <a:pt x="1241248" y="656365"/>
                  <a:pt x="1253066" y="651933"/>
                </a:cubicBezTo>
                <a:cubicBezTo>
                  <a:pt x="1263961" y="647847"/>
                  <a:pt x="1275744" y="646664"/>
                  <a:pt x="1286933" y="643467"/>
                </a:cubicBezTo>
                <a:cubicBezTo>
                  <a:pt x="1315998" y="635163"/>
                  <a:pt x="1316101" y="633116"/>
                  <a:pt x="1346200" y="618067"/>
                </a:cubicBezTo>
                <a:cubicBezTo>
                  <a:pt x="1351844" y="609600"/>
                  <a:pt x="1355187" y="599024"/>
                  <a:pt x="1363133" y="592667"/>
                </a:cubicBezTo>
                <a:cubicBezTo>
                  <a:pt x="1370102" y="587092"/>
                  <a:pt x="1382222" y="590511"/>
                  <a:pt x="1388533" y="584200"/>
                </a:cubicBezTo>
                <a:cubicBezTo>
                  <a:pt x="1397458" y="575275"/>
                  <a:pt x="1399337" y="561366"/>
                  <a:pt x="1405466" y="550333"/>
                </a:cubicBezTo>
                <a:cubicBezTo>
                  <a:pt x="1413458" y="535948"/>
                  <a:pt x="1424056" y="522981"/>
                  <a:pt x="1430866" y="508000"/>
                </a:cubicBezTo>
                <a:cubicBezTo>
                  <a:pt x="1438252" y="491751"/>
                  <a:pt x="1442156" y="474133"/>
                  <a:pt x="1447800" y="457200"/>
                </a:cubicBezTo>
                <a:cubicBezTo>
                  <a:pt x="1450622" y="448733"/>
                  <a:pt x="1451315" y="439226"/>
                  <a:pt x="1456266" y="431800"/>
                </a:cubicBezTo>
                <a:lnTo>
                  <a:pt x="1473200" y="406400"/>
                </a:lnTo>
                <a:cubicBezTo>
                  <a:pt x="1488035" y="361891"/>
                  <a:pt x="1472992" y="394401"/>
                  <a:pt x="1515533" y="347133"/>
                </a:cubicBezTo>
                <a:cubicBezTo>
                  <a:pt x="1530278" y="330749"/>
                  <a:pt x="1542915" y="312530"/>
                  <a:pt x="1557866" y="296333"/>
                </a:cubicBezTo>
                <a:cubicBezTo>
                  <a:pt x="1609798" y="240074"/>
                  <a:pt x="1603527" y="247272"/>
                  <a:pt x="1651000" y="211667"/>
                </a:cubicBezTo>
                <a:cubicBezTo>
                  <a:pt x="1702170" y="109323"/>
                  <a:pt x="1633497" y="232670"/>
                  <a:pt x="1693333" y="160867"/>
                </a:cubicBezTo>
                <a:cubicBezTo>
                  <a:pt x="1701413" y="151171"/>
                  <a:pt x="1702930" y="137271"/>
                  <a:pt x="1710266" y="127000"/>
                </a:cubicBezTo>
                <a:cubicBezTo>
                  <a:pt x="1717225" y="117257"/>
                  <a:pt x="1728706" y="111343"/>
                  <a:pt x="1735666" y="101600"/>
                </a:cubicBezTo>
                <a:cubicBezTo>
                  <a:pt x="1743002" y="91329"/>
                  <a:pt x="1744520" y="77429"/>
                  <a:pt x="1752600" y="67733"/>
                </a:cubicBezTo>
                <a:cubicBezTo>
                  <a:pt x="1759114" y="59916"/>
                  <a:pt x="1769720" y="56714"/>
                  <a:pt x="1778000" y="50800"/>
                </a:cubicBezTo>
                <a:cubicBezTo>
                  <a:pt x="1789483" y="42598"/>
                  <a:pt x="1799614" y="32401"/>
                  <a:pt x="1811866" y="25400"/>
                </a:cubicBezTo>
                <a:cubicBezTo>
                  <a:pt x="1819615" y="20972"/>
                  <a:pt x="1828656" y="19281"/>
                  <a:pt x="1837266" y="16933"/>
                </a:cubicBezTo>
                <a:cubicBezTo>
                  <a:pt x="1859719" y="10810"/>
                  <a:pt x="1905000" y="0"/>
                  <a:pt x="1905000" y="0"/>
                </a:cubicBezTo>
                <a:cubicBezTo>
                  <a:pt x="1919111" y="5644"/>
                  <a:pt x="1932915" y="12127"/>
                  <a:pt x="1947333" y="16933"/>
                </a:cubicBezTo>
                <a:cubicBezTo>
                  <a:pt x="1958372" y="20613"/>
                  <a:pt x="1970792" y="20196"/>
                  <a:pt x="1981200" y="25400"/>
                </a:cubicBezTo>
                <a:cubicBezTo>
                  <a:pt x="1997216" y="33408"/>
                  <a:pt x="2028362" y="61676"/>
                  <a:pt x="2040466" y="76200"/>
                </a:cubicBezTo>
                <a:cubicBezTo>
                  <a:pt x="2046980" y="84017"/>
                  <a:pt x="2051755" y="93133"/>
                  <a:pt x="2057400" y="101600"/>
                </a:cubicBezTo>
                <a:cubicBezTo>
                  <a:pt x="2079131" y="188532"/>
                  <a:pt x="2049594" y="80784"/>
                  <a:pt x="2082800" y="169333"/>
                </a:cubicBezTo>
                <a:cubicBezTo>
                  <a:pt x="2104295" y="226654"/>
                  <a:pt x="2079253" y="180813"/>
                  <a:pt x="2099733" y="228600"/>
                </a:cubicBezTo>
                <a:cubicBezTo>
                  <a:pt x="2104705" y="240201"/>
                  <a:pt x="2111694" y="250866"/>
                  <a:pt x="2116666" y="262467"/>
                </a:cubicBezTo>
                <a:cubicBezTo>
                  <a:pt x="2120182" y="270670"/>
                  <a:pt x="2122681" y="279286"/>
                  <a:pt x="2125133" y="287867"/>
                </a:cubicBezTo>
                <a:cubicBezTo>
                  <a:pt x="2128330" y="299055"/>
                  <a:pt x="2129016" y="311038"/>
                  <a:pt x="2133600" y="321733"/>
                </a:cubicBezTo>
                <a:cubicBezTo>
                  <a:pt x="2137608" y="331086"/>
                  <a:pt x="2144889" y="338666"/>
                  <a:pt x="2150533" y="347133"/>
                </a:cubicBezTo>
                <a:cubicBezTo>
                  <a:pt x="2157249" y="380710"/>
                  <a:pt x="2165723" y="426572"/>
                  <a:pt x="2175933" y="457200"/>
                </a:cubicBezTo>
                <a:lnTo>
                  <a:pt x="2184400" y="482600"/>
                </a:lnTo>
                <a:cubicBezTo>
                  <a:pt x="2181578" y="524933"/>
                  <a:pt x="2182227" y="567642"/>
                  <a:pt x="2175933" y="609600"/>
                </a:cubicBezTo>
                <a:cubicBezTo>
                  <a:pt x="2173679" y="624630"/>
                  <a:pt x="2163367" y="637376"/>
                  <a:pt x="2159000" y="651933"/>
                </a:cubicBezTo>
                <a:cubicBezTo>
                  <a:pt x="2154865" y="665717"/>
                  <a:pt x="2154319" y="680383"/>
                  <a:pt x="2150533" y="694267"/>
                </a:cubicBezTo>
                <a:cubicBezTo>
                  <a:pt x="2145837" y="711487"/>
                  <a:pt x="2136535" y="727461"/>
                  <a:pt x="2133600" y="745067"/>
                </a:cubicBezTo>
                <a:cubicBezTo>
                  <a:pt x="2122199" y="813471"/>
                  <a:pt x="2130561" y="779584"/>
                  <a:pt x="2108200" y="846667"/>
                </a:cubicBezTo>
                <a:lnTo>
                  <a:pt x="2099733" y="872067"/>
                </a:lnTo>
                <a:cubicBezTo>
                  <a:pt x="2102555" y="1004711"/>
                  <a:pt x="2103197" y="1137420"/>
                  <a:pt x="2108200" y="1270000"/>
                </a:cubicBezTo>
                <a:cubicBezTo>
                  <a:pt x="2108847" y="1287155"/>
                  <a:pt x="2111733" y="1304357"/>
                  <a:pt x="2116666" y="1320800"/>
                </a:cubicBezTo>
                <a:cubicBezTo>
                  <a:pt x="2120293" y="1332889"/>
                  <a:pt x="2127955" y="1343378"/>
                  <a:pt x="2133600" y="1354667"/>
                </a:cubicBezTo>
                <a:cubicBezTo>
                  <a:pt x="2139244" y="1388534"/>
                  <a:pt x="2143799" y="1422600"/>
                  <a:pt x="2150533" y="1456267"/>
                </a:cubicBezTo>
                <a:cubicBezTo>
                  <a:pt x="2153355" y="1470378"/>
                  <a:pt x="2155878" y="1484552"/>
                  <a:pt x="2159000" y="1498600"/>
                </a:cubicBezTo>
                <a:cubicBezTo>
                  <a:pt x="2161524" y="1509959"/>
                  <a:pt x="2165322" y="1521030"/>
                  <a:pt x="2167466" y="1532467"/>
                </a:cubicBezTo>
                <a:cubicBezTo>
                  <a:pt x="2173793" y="1566213"/>
                  <a:pt x="2173543" y="1601495"/>
                  <a:pt x="2184400" y="1634067"/>
                </a:cubicBezTo>
                <a:cubicBezTo>
                  <a:pt x="2196545" y="1670506"/>
                  <a:pt x="2190701" y="1650809"/>
                  <a:pt x="2201333" y="1693333"/>
                </a:cubicBezTo>
                <a:cubicBezTo>
                  <a:pt x="2195689" y="1792111"/>
                  <a:pt x="2191800" y="1891005"/>
                  <a:pt x="2184400" y="1989667"/>
                </a:cubicBezTo>
                <a:cubicBezTo>
                  <a:pt x="2183324" y="2004017"/>
                  <a:pt x="2178507" y="2017842"/>
                  <a:pt x="2175933" y="2032000"/>
                </a:cubicBezTo>
                <a:cubicBezTo>
                  <a:pt x="2172862" y="2048890"/>
                  <a:pt x="2171630" y="2066146"/>
                  <a:pt x="2167466" y="2082800"/>
                </a:cubicBezTo>
                <a:cubicBezTo>
                  <a:pt x="2163137" y="2100116"/>
                  <a:pt x="2156177" y="2116667"/>
                  <a:pt x="2150533" y="2133600"/>
                </a:cubicBezTo>
                <a:cubicBezTo>
                  <a:pt x="2147711" y="2142067"/>
                  <a:pt x="2143816" y="2150249"/>
                  <a:pt x="2142066" y="2159000"/>
                </a:cubicBezTo>
                <a:cubicBezTo>
                  <a:pt x="2135872" y="2189972"/>
                  <a:pt x="2130991" y="2223483"/>
                  <a:pt x="2116666" y="2252133"/>
                </a:cubicBezTo>
                <a:lnTo>
                  <a:pt x="2074333" y="2336800"/>
                </a:lnTo>
                <a:cubicBezTo>
                  <a:pt x="2065866" y="2353733"/>
                  <a:pt x="2058674" y="2371366"/>
                  <a:pt x="2048933" y="2387600"/>
                </a:cubicBezTo>
                <a:cubicBezTo>
                  <a:pt x="2040466" y="2401711"/>
                  <a:pt x="2031413" y="2415486"/>
                  <a:pt x="2023533" y="2429933"/>
                </a:cubicBezTo>
                <a:cubicBezTo>
                  <a:pt x="2014467" y="2446553"/>
                  <a:pt x="2007327" y="2464183"/>
                  <a:pt x="1998133" y="2480733"/>
                </a:cubicBezTo>
                <a:cubicBezTo>
                  <a:pt x="1993191" y="2489628"/>
                  <a:pt x="1986142" y="2497238"/>
                  <a:pt x="1981200" y="2506133"/>
                </a:cubicBezTo>
                <a:cubicBezTo>
                  <a:pt x="1972006" y="2522683"/>
                  <a:pt x="1967343" y="2541927"/>
                  <a:pt x="1955800" y="2556933"/>
                </a:cubicBezTo>
                <a:cubicBezTo>
                  <a:pt x="1938765" y="2579078"/>
                  <a:pt x="1913296" y="2593849"/>
                  <a:pt x="1896533" y="2616200"/>
                </a:cubicBezTo>
                <a:cubicBezTo>
                  <a:pt x="1822265" y="2715225"/>
                  <a:pt x="1916481" y="2592929"/>
                  <a:pt x="1845733" y="2675467"/>
                </a:cubicBezTo>
                <a:cubicBezTo>
                  <a:pt x="1836550" y="2686181"/>
                  <a:pt x="1829868" y="2698931"/>
                  <a:pt x="1820333" y="2709333"/>
                </a:cubicBezTo>
                <a:cubicBezTo>
                  <a:pt x="1798757" y="2732870"/>
                  <a:pt x="1770312" y="2750500"/>
                  <a:pt x="1752600" y="2777067"/>
                </a:cubicBezTo>
                <a:cubicBezTo>
                  <a:pt x="1741311" y="2794000"/>
                  <a:pt x="1731447" y="2811975"/>
                  <a:pt x="1718733" y="2827867"/>
                </a:cubicBezTo>
                <a:cubicBezTo>
                  <a:pt x="1708760" y="2840333"/>
                  <a:pt x="1694667" y="2849131"/>
                  <a:pt x="1684866" y="2861733"/>
                </a:cubicBezTo>
                <a:cubicBezTo>
                  <a:pt x="1674763" y="2874723"/>
                  <a:pt x="1671102" y="2892430"/>
                  <a:pt x="1659466" y="2904067"/>
                </a:cubicBezTo>
                <a:cubicBezTo>
                  <a:pt x="1650542" y="2912992"/>
                  <a:pt x="1635870" y="2913664"/>
                  <a:pt x="1625600" y="2921000"/>
                </a:cubicBezTo>
                <a:cubicBezTo>
                  <a:pt x="1615857" y="2927960"/>
                  <a:pt x="1609398" y="2938735"/>
                  <a:pt x="1600200" y="2946400"/>
                </a:cubicBezTo>
                <a:cubicBezTo>
                  <a:pt x="1592383" y="2952914"/>
                  <a:pt x="1582746" y="2956976"/>
                  <a:pt x="1574800" y="2963333"/>
                </a:cubicBezTo>
                <a:cubicBezTo>
                  <a:pt x="1548924" y="2984034"/>
                  <a:pt x="1562422" y="2986456"/>
                  <a:pt x="1524000" y="3005667"/>
                </a:cubicBezTo>
                <a:cubicBezTo>
                  <a:pt x="1503390" y="3015972"/>
                  <a:pt x="1463638" y="3024991"/>
                  <a:pt x="1439333" y="3031067"/>
                </a:cubicBezTo>
                <a:cubicBezTo>
                  <a:pt x="1413933" y="3025422"/>
                  <a:pt x="1388376" y="3020444"/>
                  <a:pt x="1363133" y="3014133"/>
                </a:cubicBezTo>
                <a:cubicBezTo>
                  <a:pt x="1354475" y="3011968"/>
                  <a:pt x="1345715" y="3009658"/>
                  <a:pt x="1337733" y="3005667"/>
                </a:cubicBezTo>
                <a:cubicBezTo>
                  <a:pt x="1328631" y="3001116"/>
                  <a:pt x="1320800" y="2994378"/>
                  <a:pt x="1312333" y="2988733"/>
                </a:cubicBezTo>
                <a:cubicBezTo>
                  <a:pt x="1306689" y="2980266"/>
                  <a:pt x="1300793" y="2971962"/>
                  <a:pt x="1295400" y="2963333"/>
                </a:cubicBezTo>
                <a:cubicBezTo>
                  <a:pt x="1286678" y="2949378"/>
                  <a:pt x="1279874" y="2934165"/>
                  <a:pt x="1270000" y="2921000"/>
                </a:cubicBezTo>
                <a:cubicBezTo>
                  <a:pt x="1262816" y="2911421"/>
                  <a:pt x="1253067" y="2904067"/>
                  <a:pt x="1244600" y="2895600"/>
                </a:cubicBezTo>
                <a:cubicBezTo>
                  <a:pt x="1216888" y="2784756"/>
                  <a:pt x="1261176" y="2937217"/>
                  <a:pt x="1210733" y="2836333"/>
                </a:cubicBezTo>
                <a:cubicBezTo>
                  <a:pt x="1204297" y="2823462"/>
                  <a:pt x="1207319" y="2807474"/>
                  <a:pt x="1202266" y="2794000"/>
                </a:cubicBezTo>
                <a:cubicBezTo>
                  <a:pt x="1198693" y="2784472"/>
                  <a:pt x="1190977" y="2777067"/>
                  <a:pt x="1185333" y="2768600"/>
                </a:cubicBezTo>
                <a:cubicBezTo>
                  <a:pt x="1182511" y="2757311"/>
                  <a:pt x="1180546" y="2745772"/>
                  <a:pt x="1176866" y="2734733"/>
                </a:cubicBezTo>
                <a:cubicBezTo>
                  <a:pt x="1172060" y="2720315"/>
                  <a:pt x="1163932" y="2707062"/>
                  <a:pt x="1159933" y="2692400"/>
                </a:cubicBezTo>
                <a:cubicBezTo>
                  <a:pt x="1155416" y="2675838"/>
                  <a:pt x="1154537" y="2658490"/>
                  <a:pt x="1151466" y="2641600"/>
                </a:cubicBezTo>
                <a:cubicBezTo>
                  <a:pt x="1148892" y="2627442"/>
                  <a:pt x="1146786" y="2613150"/>
                  <a:pt x="1143000" y="2599267"/>
                </a:cubicBezTo>
                <a:cubicBezTo>
                  <a:pt x="1138304" y="2582047"/>
                  <a:pt x="1126066" y="2548467"/>
                  <a:pt x="1126066" y="2548467"/>
                </a:cubicBezTo>
                <a:cubicBezTo>
                  <a:pt x="1108360" y="2442220"/>
                  <a:pt x="1131508" y="2556322"/>
                  <a:pt x="1092200" y="2438400"/>
                </a:cubicBezTo>
                <a:cubicBezTo>
                  <a:pt x="1067788" y="2365165"/>
                  <a:pt x="1101579" y="2422836"/>
                  <a:pt x="1066800" y="2370667"/>
                </a:cubicBezTo>
                <a:cubicBezTo>
                  <a:pt x="1063978" y="2356556"/>
                  <a:pt x="1064178" y="2341483"/>
                  <a:pt x="1058333" y="2328333"/>
                </a:cubicBezTo>
                <a:cubicBezTo>
                  <a:pt x="1052602" y="2315438"/>
                  <a:pt x="1041135" y="2305950"/>
                  <a:pt x="1032933" y="2294467"/>
                </a:cubicBezTo>
                <a:cubicBezTo>
                  <a:pt x="1027019" y="2286187"/>
                  <a:pt x="1020551" y="2278168"/>
                  <a:pt x="1016000" y="2269067"/>
                </a:cubicBezTo>
                <a:cubicBezTo>
                  <a:pt x="991494" y="2220056"/>
                  <a:pt x="1030282" y="2266416"/>
                  <a:pt x="982133" y="2218267"/>
                </a:cubicBezTo>
                <a:cubicBezTo>
                  <a:pt x="979311" y="2209800"/>
                  <a:pt x="978094" y="2200616"/>
                  <a:pt x="973666" y="2192867"/>
                </a:cubicBezTo>
                <a:cubicBezTo>
                  <a:pt x="966665" y="2180615"/>
                  <a:pt x="956468" y="2170483"/>
                  <a:pt x="948266" y="2159000"/>
                </a:cubicBezTo>
                <a:cubicBezTo>
                  <a:pt x="942352" y="2150720"/>
                  <a:pt x="936977" y="2142067"/>
                  <a:pt x="931333" y="2133600"/>
                </a:cubicBezTo>
                <a:cubicBezTo>
                  <a:pt x="928511" y="2122311"/>
                  <a:pt x="926063" y="2110922"/>
                  <a:pt x="922866" y="2099733"/>
                </a:cubicBezTo>
                <a:cubicBezTo>
                  <a:pt x="920414" y="2091152"/>
                  <a:pt x="916564" y="2082991"/>
                  <a:pt x="914400" y="2074333"/>
                </a:cubicBezTo>
                <a:cubicBezTo>
                  <a:pt x="910910" y="2060372"/>
                  <a:pt x="910484" y="2045652"/>
                  <a:pt x="905933" y="2032000"/>
                </a:cubicBezTo>
                <a:cubicBezTo>
                  <a:pt x="901942" y="2020026"/>
                  <a:pt x="894644" y="2009422"/>
                  <a:pt x="889000" y="1998133"/>
                </a:cubicBezTo>
                <a:cubicBezTo>
                  <a:pt x="870445" y="1905363"/>
                  <a:pt x="893645" y="2002053"/>
                  <a:pt x="863600" y="1921933"/>
                </a:cubicBezTo>
                <a:cubicBezTo>
                  <a:pt x="859514" y="1911038"/>
                  <a:pt x="859717" y="1898762"/>
                  <a:pt x="855133" y="1888067"/>
                </a:cubicBezTo>
                <a:cubicBezTo>
                  <a:pt x="847122" y="1869375"/>
                  <a:pt x="834922" y="1859389"/>
                  <a:pt x="821266" y="1845733"/>
                </a:cubicBezTo>
                <a:cubicBezTo>
                  <a:pt x="818444" y="1837266"/>
                  <a:pt x="818375" y="1827302"/>
                  <a:pt x="812800" y="1820333"/>
                </a:cubicBezTo>
                <a:cubicBezTo>
                  <a:pt x="806443" y="1812387"/>
                  <a:pt x="795346" y="1809757"/>
                  <a:pt x="787400" y="1803400"/>
                </a:cubicBezTo>
                <a:cubicBezTo>
                  <a:pt x="781167" y="1798413"/>
                  <a:pt x="777311" y="1790574"/>
                  <a:pt x="770466" y="1786467"/>
                </a:cubicBezTo>
                <a:cubicBezTo>
                  <a:pt x="751892" y="1775323"/>
                  <a:pt x="739895" y="1778000"/>
                  <a:pt x="719666" y="177800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941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6C64429A-054A-482C-BF0E-F296DED9623C}"/>
              </a:ext>
            </a:extLst>
          </p:cNvPr>
          <p:cNvSpPr/>
          <p:nvPr/>
        </p:nvSpPr>
        <p:spPr>
          <a:xfrm>
            <a:off x="526861" y="742804"/>
            <a:ext cx="2125133" cy="2125133"/>
          </a:xfrm>
          <a:prstGeom prst="trapezoi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F2345761-E9B6-41EF-B3FA-82192874C702}"/>
              </a:ext>
            </a:extLst>
          </p:cNvPr>
          <p:cNvSpPr/>
          <p:nvPr/>
        </p:nvSpPr>
        <p:spPr>
          <a:xfrm>
            <a:off x="721191" y="3198885"/>
            <a:ext cx="2895600" cy="1913467"/>
          </a:xfrm>
          <a:prstGeom prst="ellipse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ostoročno: oblika 4">
            <a:extLst>
              <a:ext uri="{FF2B5EF4-FFF2-40B4-BE49-F238E27FC236}">
                <a16:creationId xmlns:a16="http://schemas.microsoft.com/office/drawing/2014/main" id="{9B9D430C-8E66-4A41-9404-BD21D7401D56}"/>
              </a:ext>
            </a:extLst>
          </p:cNvPr>
          <p:cNvSpPr/>
          <p:nvPr/>
        </p:nvSpPr>
        <p:spPr>
          <a:xfrm>
            <a:off x="2660058" y="422395"/>
            <a:ext cx="1913467" cy="1947333"/>
          </a:xfrm>
          <a:custGeom>
            <a:avLst/>
            <a:gdLst>
              <a:gd name="connsiteX0" fmla="*/ 93133 w 1913467"/>
              <a:gd name="connsiteY0" fmla="*/ 1253067 h 1947333"/>
              <a:gd name="connsiteX1" fmla="*/ 93133 w 1913467"/>
              <a:gd name="connsiteY1" fmla="*/ 1253067 h 1947333"/>
              <a:gd name="connsiteX2" fmla="*/ 0 w 1913467"/>
              <a:gd name="connsiteY2" fmla="*/ 0 h 1947333"/>
              <a:gd name="connsiteX3" fmla="*/ 643467 w 1913467"/>
              <a:gd name="connsiteY3" fmla="*/ 702733 h 1947333"/>
              <a:gd name="connsiteX4" fmla="*/ 1913467 w 1913467"/>
              <a:gd name="connsiteY4" fmla="*/ 491067 h 1947333"/>
              <a:gd name="connsiteX5" fmla="*/ 1303867 w 1913467"/>
              <a:gd name="connsiteY5" fmla="*/ 1947333 h 1947333"/>
              <a:gd name="connsiteX6" fmla="*/ 787400 w 1913467"/>
              <a:gd name="connsiteY6" fmla="*/ 1405467 h 1947333"/>
              <a:gd name="connsiteX7" fmla="*/ 93133 w 1913467"/>
              <a:gd name="connsiteY7" fmla="*/ 1253067 h 1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3467" h="1947333">
                <a:moveTo>
                  <a:pt x="93133" y="1253067"/>
                </a:moveTo>
                <a:lnTo>
                  <a:pt x="93133" y="1253067"/>
                </a:lnTo>
                <a:lnTo>
                  <a:pt x="0" y="0"/>
                </a:lnTo>
                <a:lnTo>
                  <a:pt x="643467" y="702733"/>
                </a:lnTo>
                <a:lnTo>
                  <a:pt x="1913467" y="491067"/>
                </a:lnTo>
                <a:lnTo>
                  <a:pt x="1303867" y="1947333"/>
                </a:lnTo>
                <a:lnTo>
                  <a:pt x="787400" y="1405467"/>
                </a:lnTo>
                <a:lnTo>
                  <a:pt x="93133" y="1253067"/>
                </a:lnTo>
                <a:close/>
              </a:path>
            </a:pathLst>
          </a:custGeom>
          <a:noFill/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F084557B-DECB-46DE-9A46-198F62C7BA13}"/>
              </a:ext>
            </a:extLst>
          </p:cNvPr>
          <p:cNvSpPr/>
          <p:nvPr/>
        </p:nvSpPr>
        <p:spPr>
          <a:xfrm>
            <a:off x="7355966" y="2085458"/>
            <a:ext cx="2124413" cy="1174440"/>
          </a:xfrm>
          <a:custGeom>
            <a:avLst/>
            <a:gdLst>
              <a:gd name="connsiteX0" fmla="*/ 1032934 w 2124413"/>
              <a:gd name="connsiteY0" fmla="*/ 835963 h 1174440"/>
              <a:gd name="connsiteX1" fmla="*/ 1955800 w 2124413"/>
              <a:gd name="connsiteY1" fmla="*/ 1132297 h 1174440"/>
              <a:gd name="connsiteX2" fmla="*/ 1930400 w 2124413"/>
              <a:gd name="connsiteY2" fmla="*/ 23163 h 1174440"/>
              <a:gd name="connsiteX3" fmla="*/ 0 w 2124413"/>
              <a:gd name="connsiteY3" fmla="*/ 378763 h 117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413" h="1174440">
                <a:moveTo>
                  <a:pt x="1032934" y="835963"/>
                </a:moveTo>
                <a:cubicBezTo>
                  <a:pt x="1419578" y="1051863"/>
                  <a:pt x="1806222" y="1267764"/>
                  <a:pt x="1955800" y="1132297"/>
                </a:cubicBezTo>
                <a:cubicBezTo>
                  <a:pt x="2105378" y="996830"/>
                  <a:pt x="2256367" y="148752"/>
                  <a:pt x="1930400" y="23163"/>
                </a:cubicBezTo>
                <a:cubicBezTo>
                  <a:pt x="1604433" y="-102426"/>
                  <a:pt x="293511" y="320907"/>
                  <a:pt x="0" y="378763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ostoročno: oblika 8">
            <a:extLst>
              <a:ext uri="{FF2B5EF4-FFF2-40B4-BE49-F238E27FC236}">
                <a16:creationId xmlns:a16="http://schemas.microsoft.com/office/drawing/2014/main" id="{3D873056-244F-4237-8D54-A98AD135CD62}"/>
              </a:ext>
            </a:extLst>
          </p:cNvPr>
          <p:cNvSpPr/>
          <p:nvPr/>
        </p:nvSpPr>
        <p:spPr>
          <a:xfrm rot="11154071">
            <a:off x="7307095" y="3426511"/>
            <a:ext cx="3310466" cy="1346200"/>
          </a:xfrm>
          <a:custGeom>
            <a:avLst/>
            <a:gdLst>
              <a:gd name="connsiteX0" fmla="*/ 880533 w 3310466"/>
              <a:gd name="connsiteY0" fmla="*/ 1346200 h 1346200"/>
              <a:gd name="connsiteX1" fmla="*/ 3310466 w 3310466"/>
              <a:gd name="connsiteY1" fmla="*/ 1134533 h 1346200"/>
              <a:gd name="connsiteX2" fmla="*/ 2150533 w 3310466"/>
              <a:gd name="connsiteY2" fmla="*/ 355600 h 1346200"/>
              <a:gd name="connsiteX3" fmla="*/ 0 w 3310466"/>
              <a:gd name="connsiteY3" fmla="*/ 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0466" h="1346200">
                <a:moveTo>
                  <a:pt x="880533" y="1346200"/>
                </a:moveTo>
                <a:lnTo>
                  <a:pt x="3310466" y="1134533"/>
                </a:lnTo>
                <a:lnTo>
                  <a:pt x="2150533" y="355600"/>
                </a:lnTo>
                <a:lnTo>
                  <a:pt x="0" y="0"/>
                </a:ln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ostoročno: oblika 9">
            <a:extLst>
              <a:ext uri="{FF2B5EF4-FFF2-40B4-BE49-F238E27FC236}">
                <a16:creationId xmlns:a16="http://schemas.microsoft.com/office/drawing/2014/main" id="{002BE373-F18E-47C7-A4DB-DA63E7D49E05}"/>
              </a:ext>
            </a:extLst>
          </p:cNvPr>
          <p:cNvSpPr/>
          <p:nvPr/>
        </p:nvSpPr>
        <p:spPr>
          <a:xfrm>
            <a:off x="3281236" y="1855787"/>
            <a:ext cx="2463800" cy="2686196"/>
          </a:xfrm>
          <a:custGeom>
            <a:avLst/>
            <a:gdLst>
              <a:gd name="connsiteX0" fmla="*/ 1490134 w 2463800"/>
              <a:gd name="connsiteY0" fmla="*/ 1670196 h 2686196"/>
              <a:gd name="connsiteX1" fmla="*/ 1422400 w 2463800"/>
              <a:gd name="connsiteY1" fmla="*/ 1695596 h 2686196"/>
              <a:gd name="connsiteX2" fmla="*/ 1388534 w 2463800"/>
              <a:gd name="connsiteY2" fmla="*/ 1704063 h 2686196"/>
              <a:gd name="connsiteX3" fmla="*/ 1363134 w 2463800"/>
              <a:gd name="connsiteY3" fmla="*/ 1712529 h 2686196"/>
              <a:gd name="connsiteX4" fmla="*/ 999067 w 2463800"/>
              <a:gd name="connsiteY4" fmla="*/ 1720996 h 2686196"/>
              <a:gd name="connsiteX5" fmla="*/ 431800 w 2463800"/>
              <a:gd name="connsiteY5" fmla="*/ 1712529 h 2686196"/>
              <a:gd name="connsiteX6" fmla="*/ 389467 w 2463800"/>
              <a:gd name="connsiteY6" fmla="*/ 1704063 h 2686196"/>
              <a:gd name="connsiteX7" fmla="*/ 338667 w 2463800"/>
              <a:gd name="connsiteY7" fmla="*/ 1687129 h 2686196"/>
              <a:gd name="connsiteX8" fmla="*/ 304800 w 2463800"/>
              <a:gd name="connsiteY8" fmla="*/ 1661729 h 2686196"/>
              <a:gd name="connsiteX9" fmla="*/ 262467 w 2463800"/>
              <a:gd name="connsiteY9" fmla="*/ 1653263 h 2686196"/>
              <a:gd name="connsiteX10" fmla="*/ 228600 w 2463800"/>
              <a:gd name="connsiteY10" fmla="*/ 1644796 h 2686196"/>
              <a:gd name="connsiteX11" fmla="*/ 135467 w 2463800"/>
              <a:gd name="connsiteY11" fmla="*/ 1568596 h 2686196"/>
              <a:gd name="connsiteX12" fmla="*/ 110067 w 2463800"/>
              <a:gd name="connsiteY12" fmla="*/ 1543196 h 2686196"/>
              <a:gd name="connsiteX13" fmla="*/ 59267 w 2463800"/>
              <a:gd name="connsiteY13" fmla="*/ 1450063 h 2686196"/>
              <a:gd name="connsiteX14" fmla="*/ 42334 w 2463800"/>
              <a:gd name="connsiteY14" fmla="*/ 1407729 h 2686196"/>
              <a:gd name="connsiteX15" fmla="*/ 33867 w 2463800"/>
              <a:gd name="connsiteY15" fmla="*/ 1382329 h 2686196"/>
              <a:gd name="connsiteX16" fmla="*/ 16934 w 2463800"/>
              <a:gd name="connsiteY16" fmla="*/ 1339996 h 2686196"/>
              <a:gd name="connsiteX17" fmla="*/ 0 w 2463800"/>
              <a:gd name="connsiteY17" fmla="*/ 1280729 h 2686196"/>
              <a:gd name="connsiteX18" fmla="*/ 8467 w 2463800"/>
              <a:gd name="connsiteY18" fmla="*/ 1119863 h 2686196"/>
              <a:gd name="connsiteX19" fmla="*/ 16934 w 2463800"/>
              <a:gd name="connsiteY19" fmla="*/ 1085996 h 2686196"/>
              <a:gd name="connsiteX20" fmla="*/ 50800 w 2463800"/>
              <a:gd name="connsiteY20" fmla="*/ 1018263 h 2686196"/>
              <a:gd name="connsiteX21" fmla="*/ 59267 w 2463800"/>
              <a:gd name="connsiteY21" fmla="*/ 992863 h 2686196"/>
              <a:gd name="connsiteX22" fmla="*/ 93134 w 2463800"/>
              <a:gd name="connsiteY22" fmla="*/ 958996 h 2686196"/>
              <a:gd name="connsiteX23" fmla="*/ 118534 w 2463800"/>
              <a:gd name="connsiteY23" fmla="*/ 933596 h 2686196"/>
              <a:gd name="connsiteX24" fmla="*/ 143934 w 2463800"/>
              <a:gd name="connsiteY24" fmla="*/ 899729 h 2686196"/>
              <a:gd name="connsiteX25" fmla="*/ 177800 w 2463800"/>
              <a:gd name="connsiteY25" fmla="*/ 874329 h 2686196"/>
              <a:gd name="connsiteX26" fmla="*/ 194734 w 2463800"/>
              <a:gd name="connsiteY26" fmla="*/ 857396 h 2686196"/>
              <a:gd name="connsiteX27" fmla="*/ 220134 w 2463800"/>
              <a:gd name="connsiteY27" fmla="*/ 840463 h 2686196"/>
              <a:gd name="connsiteX28" fmla="*/ 237067 w 2463800"/>
              <a:gd name="connsiteY28" fmla="*/ 823529 h 2686196"/>
              <a:gd name="connsiteX29" fmla="*/ 262467 w 2463800"/>
              <a:gd name="connsiteY29" fmla="*/ 815063 h 2686196"/>
              <a:gd name="connsiteX30" fmla="*/ 287867 w 2463800"/>
              <a:gd name="connsiteY30" fmla="*/ 798129 h 2686196"/>
              <a:gd name="connsiteX31" fmla="*/ 372534 w 2463800"/>
              <a:gd name="connsiteY31" fmla="*/ 772729 h 2686196"/>
              <a:gd name="connsiteX32" fmla="*/ 423334 w 2463800"/>
              <a:gd name="connsiteY32" fmla="*/ 755796 h 2686196"/>
              <a:gd name="connsiteX33" fmla="*/ 524934 w 2463800"/>
              <a:gd name="connsiteY33" fmla="*/ 764263 h 2686196"/>
              <a:gd name="connsiteX34" fmla="*/ 584200 w 2463800"/>
              <a:gd name="connsiteY34" fmla="*/ 789663 h 2686196"/>
              <a:gd name="connsiteX35" fmla="*/ 609600 w 2463800"/>
              <a:gd name="connsiteY35" fmla="*/ 806596 h 2686196"/>
              <a:gd name="connsiteX36" fmla="*/ 635000 w 2463800"/>
              <a:gd name="connsiteY36" fmla="*/ 815063 h 2686196"/>
              <a:gd name="connsiteX37" fmla="*/ 677334 w 2463800"/>
              <a:gd name="connsiteY37" fmla="*/ 848929 h 2686196"/>
              <a:gd name="connsiteX38" fmla="*/ 719667 w 2463800"/>
              <a:gd name="connsiteY38" fmla="*/ 882796 h 2686196"/>
              <a:gd name="connsiteX39" fmla="*/ 736600 w 2463800"/>
              <a:gd name="connsiteY39" fmla="*/ 908196 h 2686196"/>
              <a:gd name="connsiteX40" fmla="*/ 795867 w 2463800"/>
              <a:gd name="connsiteY40" fmla="*/ 958996 h 2686196"/>
              <a:gd name="connsiteX41" fmla="*/ 821267 w 2463800"/>
              <a:gd name="connsiteY41" fmla="*/ 967463 h 2686196"/>
              <a:gd name="connsiteX42" fmla="*/ 846667 w 2463800"/>
              <a:gd name="connsiteY42" fmla="*/ 984396 h 2686196"/>
              <a:gd name="connsiteX43" fmla="*/ 897467 w 2463800"/>
              <a:gd name="connsiteY43" fmla="*/ 1001329 h 2686196"/>
              <a:gd name="connsiteX44" fmla="*/ 999067 w 2463800"/>
              <a:gd name="connsiteY44" fmla="*/ 992863 h 2686196"/>
              <a:gd name="connsiteX45" fmla="*/ 1032934 w 2463800"/>
              <a:gd name="connsiteY45" fmla="*/ 958996 h 2686196"/>
              <a:gd name="connsiteX46" fmla="*/ 1092200 w 2463800"/>
              <a:gd name="connsiteY46" fmla="*/ 882796 h 2686196"/>
              <a:gd name="connsiteX47" fmla="*/ 1109134 w 2463800"/>
              <a:gd name="connsiteY47" fmla="*/ 831996 h 2686196"/>
              <a:gd name="connsiteX48" fmla="*/ 1126067 w 2463800"/>
              <a:gd name="connsiteY48" fmla="*/ 806596 h 2686196"/>
              <a:gd name="connsiteX49" fmla="*/ 1151467 w 2463800"/>
              <a:gd name="connsiteY49" fmla="*/ 721929 h 2686196"/>
              <a:gd name="connsiteX50" fmla="*/ 1168400 w 2463800"/>
              <a:gd name="connsiteY50" fmla="*/ 688063 h 2686196"/>
              <a:gd name="connsiteX51" fmla="*/ 1185334 w 2463800"/>
              <a:gd name="connsiteY51" fmla="*/ 620329 h 2686196"/>
              <a:gd name="connsiteX52" fmla="*/ 1176867 w 2463800"/>
              <a:gd name="connsiteY52" fmla="*/ 484863 h 2686196"/>
              <a:gd name="connsiteX53" fmla="*/ 1151467 w 2463800"/>
              <a:gd name="connsiteY53" fmla="*/ 391729 h 2686196"/>
              <a:gd name="connsiteX54" fmla="*/ 1126067 w 2463800"/>
              <a:gd name="connsiteY54" fmla="*/ 298596 h 2686196"/>
              <a:gd name="connsiteX55" fmla="*/ 1143000 w 2463800"/>
              <a:gd name="connsiteY55" fmla="*/ 146196 h 2686196"/>
              <a:gd name="connsiteX56" fmla="*/ 1159934 w 2463800"/>
              <a:gd name="connsiteY56" fmla="*/ 120796 h 2686196"/>
              <a:gd name="connsiteX57" fmla="*/ 1295400 w 2463800"/>
              <a:gd name="connsiteY57" fmla="*/ 36129 h 2686196"/>
              <a:gd name="connsiteX58" fmla="*/ 1354667 w 2463800"/>
              <a:gd name="connsiteY58" fmla="*/ 27663 h 2686196"/>
              <a:gd name="connsiteX59" fmla="*/ 1397000 w 2463800"/>
              <a:gd name="connsiteY59" fmla="*/ 10729 h 2686196"/>
              <a:gd name="connsiteX60" fmla="*/ 1634067 w 2463800"/>
              <a:gd name="connsiteY60" fmla="*/ 10729 h 2686196"/>
              <a:gd name="connsiteX61" fmla="*/ 1684867 w 2463800"/>
              <a:gd name="connsiteY61" fmla="*/ 27663 h 2686196"/>
              <a:gd name="connsiteX62" fmla="*/ 1744134 w 2463800"/>
              <a:gd name="connsiteY62" fmla="*/ 53063 h 2686196"/>
              <a:gd name="connsiteX63" fmla="*/ 1786467 w 2463800"/>
              <a:gd name="connsiteY63" fmla="*/ 129263 h 2686196"/>
              <a:gd name="connsiteX64" fmla="*/ 1769534 w 2463800"/>
              <a:gd name="connsiteY64" fmla="*/ 196996 h 2686196"/>
              <a:gd name="connsiteX65" fmla="*/ 1752600 w 2463800"/>
              <a:gd name="connsiteY65" fmla="*/ 222396 h 2686196"/>
              <a:gd name="connsiteX66" fmla="*/ 1744134 w 2463800"/>
              <a:gd name="connsiteY66" fmla="*/ 247796 h 2686196"/>
              <a:gd name="connsiteX67" fmla="*/ 1718734 w 2463800"/>
              <a:gd name="connsiteY67" fmla="*/ 273196 h 2686196"/>
              <a:gd name="connsiteX68" fmla="*/ 1701800 w 2463800"/>
              <a:gd name="connsiteY68" fmla="*/ 298596 h 2686196"/>
              <a:gd name="connsiteX69" fmla="*/ 1684867 w 2463800"/>
              <a:gd name="connsiteY69" fmla="*/ 349396 h 2686196"/>
              <a:gd name="connsiteX70" fmla="*/ 1659467 w 2463800"/>
              <a:gd name="connsiteY70" fmla="*/ 408663 h 2686196"/>
              <a:gd name="connsiteX71" fmla="*/ 1651000 w 2463800"/>
              <a:gd name="connsiteY71" fmla="*/ 459463 h 2686196"/>
              <a:gd name="connsiteX72" fmla="*/ 1634067 w 2463800"/>
              <a:gd name="connsiteY72" fmla="*/ 510263 h 2686196"/>
              <a:gd name="connsiteX73" fmla="*/ 1625600 w 2463800"/>
              <a:gd name="connsiteY73" fmla="*/ 586463 h 2686196"/>
              <a:gd name="connsiteX74" fmla="*/ 1642534 w 2463800"/>
              <a:gd name="connsiteY74" fmla="*/ 662663 h 2686196"/>
              <a:gd name="connsiteX75" fmla="*/ 1659467 w 2463800"/>
              <a:gd name="connsiteY75" fmla="*/ 713463 h 2686196"/>
              <a:gd name="connsiteX76" fmla="*/ 1667934 w 2463800"/>
              <a:gd name="connsiteY76" fmla="*/ 738863 h 2686196"/>
              <a:gd name="connsiteX77" fmla="*/ 1710267 w 2463800"/>
              <a:gd name="connsiteY77" fmla="*/ 789663 h 2686196"/>
              <a:gd name="connsiteX78" fmla="*/ 1735667 w 2463800"/>
              <a:gd name="connsiteY78" fmla="*/ 798129 h 2686196"/>
              <a:gd name="connsiteX79" fmla="*/ 1896534 w 2463800"/>
              <a:gd name="connsiteY79" fmla="*/ 823529 h 2686196"/>
              <a:gd name="connsiteX80" fmla="*/ 2015067 w 2463800"/>
              <a:gd name="connsiteY80" fmla="*/ 831996 h 2686196"/>
              <a:gd name="connsiteX81" fmla="*/ 2048934 w 2463800"/>
              <a:gd name="connsiteY81" fmla="*/ 840463 h 2686196"/>
              <a:gd name="connsiteX82" fmla="*/ 2142067 w 2463800"/>
              <a:gd name="connsiteY82" fmla="*/ 848929 h 2686196"/>
              <a:gd name="connsiteX83" fmla="*/ 2192867 w 2463800"/>
              <a:gd name="connsiteY83" fmla="*/ 865863 h 2686196"/>
              <a:gd name="connsiteX84" fmla="*/ 2226734 w 2463800"/>
              <a:gd name="connsiteY84" fmla="*/ 874329 h 2686196"/>
              <a:gd name="connsiteX85" fmla="*/ 2319867 w 2463800"/>
              <a:gd name="connsiteY85" fmla="*/ 908196 h 2686196"/>
              <a:gd name="connsiteX86" fmla="*/ 2353734 w 2463800"/>
              <a:gd name="connsiteY86" fmla="*/ 925129 h 2686196"/>
              <a:gd name="connsiteX87" fmla="*/ 2387600 w 2463800"/>
              <a:gd name="connsiteY87" fmla="*/ 967463 h 2686196"/>
              <a:gd name="connsiteX88" fmla="*/ 2404534 w 2463800"/>
              <a:gd name="connsiteY88" fmla="*/ 984396 h 2686196"/>
              <a:gd name="connsiteX89" fmla="*/ 2413000 w 2463800"/>
              <a:gd name="connsiteY89" fmla="*/ 1009796 h 2686196"/>
              <a:gd name="connsiteX90" fmla="*/ 2429934 w 2463800"/>
              <a:gd name="connsiteY90" fmla="*/ 1035196 h 2686196"/>
              <a:gd name="connsiteX91" fmla="*/ 2455334 w 2463800"/>
              <a:gd name="connsiteY91" fmla="*/ 1094463 h 2686196"/>
              <a:gd name="connsiteX92" fmla="*/ 2463800 w 2463800"/>
              <a:gd name="connsiteY92" fmla="*/ 1272263 h 2686196"/>
              <a:gd name="connsiteX93" fmla="*/ 2455334 w 2463800"/>
              <a:gd name="connsiteY93" fmla="*/ 1517796 h 2686196"/>
              <a:gd name="connsiteX94" fmla="*/ 2446867 w 2463800"/>
              <a:gd name="connsiteY94" fmla="*/ 1551663 h 2686196"/>
              <a:gd name="connsiteX95" fmla="*/ 2421467 w 2463800"/>
              <a:gd name="connsiteY95" fmla="*/ 1568596 h 2686196"/>
              <a:gd name="connsiteX96" fmla="*/ 2404534 w 2463800"/>
              <a:gd name="connsiteY96" fmla="*/ 1593996 h 2686196"/>
              <a:gd name="connsiteX97" fmla="*/ 2353734 w 2463800"/>
              <a:gd name="connsiteY97" fmla="*/ 1627863 h 2686196"/>
              <a:gd name="connsiteX98" fmla="*/ 2336800 w 2463800"/>
              <a:gd name="connsiteY98" fmla="*/ 1653263 h 2686196"/>
              <a:gd name="connsiteX99" fmla="*/ 2269067 w 2463800"/>
              <a:gd name="connsiteY99" fmla="*/ 1763329 h 2686196"/>
              <a:gd name="connsiteX100" fmla="*/ 2260600 w 2463800"/>
              <a:gd name="connsiteY100" fmla="*/ 1797196 h 2686196"/>
              <a:gd name="connsiteX101" fmla="*/ 2243667 w 2463800"/>
              <a:gd name="connsiteY101" fmla="*/ 1839529 h 2686196"/>
              <a:gd name="connsiteX102" fmla="*/ 2235200 w 2463800"/>
              <a:gd name="connsiteY102" fmla="*/ 1873396 h 2686196"/>
              <a:gd name="connsiteX103" fmla="*/ 2218267 w 2463800"/>
              <a:gd name="connsiteY103" fmla="*/ 1924196 h 2686196"/>
              <a:gd name="connsiteX104" fmla="*/ 2209800 w 2463800"/>
              <a:gd name="connsiteY104" fmla="*/ 2228996 h 2686196"/>
              <a:gd name="connsiteX105" fmla="*/ 2201334 w 2463800"/>
              <a:gd name="connsiteY105" fmla="*/ 2254396 h 2686196"/>
              <a:gd name="connsiteX106" fmla="*/ 2184400 w 2463800"/>
              <a:gd name="connsiteY106" fmla="*/ 2322129 h 2686196"/>
              <a:gd name="connsiteX107" fmla="*/ 2167467 w 2463800"/>
              <a:gd name="connsiteY107" fmla="*/ 2355996 h 2686196"/>
              <a:gd name="connsiteX108" fmla="*/ 2142067 w 2463800"/>
              <a:gd name="connsiteY108" fmla="*/ 2415263 h 2686196"/>
              <a:gd name="connsiteX109" fmla="*/ 2116667 w 2463800"/>
              <a:gd name="connsiteY109" fmla="*/ 2508396 h 2686196"/>
              <a:gd name="connsiteX110" fmla="*/ 2099734 w 2463800"/>
              <a:gd name="connsiteY110" fmla="*/ 2533796 h 2686196"/>
              <a:gd name="connsiteX111" fmla="*/ 2074334 w 2463800"/>
              <a:gd name="connsiteY111" fmla="*/ 2626929 h 2686196"/>
              <a:gd name="connsiteX112" fmla="*/ 2057400 w 2463800"/>
              <a:gd name="connsiteY112" fmla="*/ 2652329 h 2686196"/>
              <a:gd name="connsiteX113" fmla="*/ 2040467 w 2463800"/>
              <a:gd name="connsiteY113" fmla="*/ 2669263 h 2686196"/>
              <a:gd name="connsiteX114" fmla="*/ 2015067 w 2463800"/>
              <a:gd name="connsiteY114" fmla="*/ 2686196 h 2686196"/>
              <a:gd name="connsiteX115" fmla="*/ 1989667 w 2463800"/>
              <a:gd name="connsiteY115" fmla="*/ 2669263 h 2686196"/>
              <a:gd name="connsiteX116" fmla="*/ 1930400 w 2463800"/>
              <a:gd name="connsiteY116" fmla="*/ 2652329 h 2686196"/>
              <a:gd name="connsiteX117" fmla="*/ 1905000 w 2463800"/>
              <a:gd name="connsiteY117" fmla="*/ 2635396 h 2686196"/>
              <a:gd name="connsiteX118" fmla="*/ 1854200 w 2463800"/>
              <a:gd name="connsiteY118" fmla="*/ 2618463 h 2686196"/>
              <a:gd name="connsiteX119" fmla="*/ 1794934 w 2463800"/>
              <a:gd name="connsiteY119" fmla="*/ 2593063 h 2686196"/>
              <a:gd name="connsiteX120" fmla="*/ 1701800 w 2463800"/>
              <a:gd name="connsiteY120" fmla="*/ 2567663 h 2686196"/>
              <a:gd name="connsiteX121" fmla="*/ 1625600 w 2463800"/>
              <a:gd name="connsiteY121" fmla="*/ 2559196 h 2686196"/>
              <a:gd name="connsiteX122" fmla="*/ 1591734 w 2463800"/>
              <a:gd name="connsiteY122" fmla="*/ 2550729 h 2686196"/>
              <a:gd name="connsiteX123" fmla="*/ 1481667 w 2463800"/>
              <a:gd name="connsiteY123" fmla="*/ 2533796 h 2686196"/>
              <a:gd name="connsiteX124" fmla="*/ 1456267 w 2463800"/>
              <a:gd name="connsiteY124" fmla="*/ 2525329 h 2686196"/>
              <a:gd name="connsiteX125" fmla="*/ 1422400 w 2463800"/>
              <a:gd name="connsiteY125" fmla="*/ 2508396 h 2686196"/>
              <a:gd name="connsiteX126" fmla="*/ 1371600 w 2463800"/>
              <a:gd name="connsiteY126" fmla="*/ 2491463 h 2686196"/>
              <a:gd name="connsiteX127" fmla="*/ 1354667 w 2463800"/>
              <a:gd name="connsiteY127" fmla="*/ 2474529 h 2686196"/>
              <a:gd name="connsiteX128" fmla="*/ 1303867 w 2463800"/>
              <a:gd name="connsiteY128" fmla="*/ 2440663 h 2686196"/>
              <a:gd name="connsiteX129" fmla="*/ 1261534 w 2463800"/>
              <a:gd name="connsiteY129" fmla="*/ 2398329 h 2686196"/>
              <a:gd name="connsiteX130" fmla="*/ 1244600 w 2463800"/>
              <a:gd name="connsiteY130" fmla="*/ 2381396 h 2686196"/>
              <a:gd name="connsiteX131" fmla="*/ 1193800 w 2463800"/>
              <a:gd name="connsiteY131" fmla="*/ 2339063 h 2686196"/>
              <a:gd name="connsiteX132" fmla="*/ 1185334 w 2463800"/>
              <a:gd name="connsiteY132" fmla="*/ 2305196 h 2686196"/>
              <a:gd name="connsiteX133" fmla="*/ 1151467 w 2463800"/>
              <a:gd name="connsiteY133" fmla="*/ 2254396 h 2686196"/>
              <a:gd name="connsiteX134" fmla="*/ 1159934 w 2463800"/>
              <a:gd name="connsiteY134" fmla="*/ 2144329 h 2686196"/>
              <a:gd name="connsiteX135" fmla="*/ 1176867 w 2463800"/>
              <a:gd name="connsiteY135" fmla="*/ 2118929 h 2686196"/>
              <a:gd name="connsiteX136" fmla="*/ 1185334 w 2463800"/>
              <a:gd name="connsiteY136" fmla="*/ 2093529 h 2686196"/>
              <a:gd name="connsiteX137" fmla="*/ 1261534 w 2463800"/>
              <a:gd name="connsiteY137" fmla="*/ 2025796 h 2686196"/>
              <a:gd name="connsiteX138" fmla="*/ 1278467 w 2463800"/>
              <a:gd name="connsiteY138" fmla="*/ 2000396 h 2686196"/>
              <a:gd name="connsiteX139" fmla="*/ 1303867 w 2463800"/>
              <a:gd name="connsiteY139" fmla="*/ 1991929 h 2686196"/>
              <a:gd name="connsiteX140" fmla="*/ 1329267 w 2463800"/>
              <a:gd name="connsiteY140" fmla="*/ 1974996 h 2686196"/>
              <a:gd name="connsiteX141" fmla="*/ 1346200 w 2463800"/>
              <a:gd name="connsiteY141" fmla="*/ 1949596 h 2686196"/>
              <a:gd name="connsiteX142" fmla="*/ 1380067 w 2463800"/>
              <a:gd name="connsiteY142" fmla="*/ 1915729 h 2686196"/>
              <a:gd name="connsiteX143" fmla="*/ 1397000 w 2463800"/>
              <a:gd name="connsiteY143" fmla="*/ 1890329 h 2686196"/>
              <a:gd name="connsiteX144" fmla="*/ 1405467 w 2463800"/>
              <a:gd name="connsiteY144" fmla="*/ 1864929 h 2686196"/>
              <a:gd name="connsiteX145" fmla="*/ 1439334 w 2463800"/>
              <a:gd name="connsiteY145" fmla="*/ 1814129 h 2686196"/>
              <a:gd name="connsiteX146" fmla="*/ 1456267 w 2463800"/>
              <a:gd name="connsiteY146" fmla="*/ 1763329 h 2686196"/>
              <a:gd name="connsiteX147" fmla="*/ 1464734 w 2463800"/>
              <a:gd name="connsiteY147" fmla="*/ 1737929 h 2686196"/>
              <a:gd name="connsiteX148" fmla="*/ 1481667 w 2463800"/>
              <a:gd name="connsiteY148" fmla="*/ 1712529 h 2686196"/>
              <a:gd name="connsiteX149" fmla="*/ 1490134 w 2463800"/>
              <a:gd name="connsiteY149" fmla="*/ 1670196 h 268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463800" h="2686196">
                <a:moveTo>
                  <a:pt x="1490134" y="1670196"/>
                </a:moveTo>
                <a:cubicBezTo>
                  <a:pt x="1480256" y="1667374"/>
                  <a:pt x="1445624" y="1688960"/>
                  <a:pt x="1422400" y="1695596"/>
                </a:cubicBezTo>
                <a:cubicBezTo>
                  <a:pt x="1411212" y="1698793"/>
                  <a:pt x="1399722" y="1700866"/>
                  <a:pt x="1388534" y="1704063"/>
                </a:cubicBezTo>
                <a:cubicBezTo>
                  <a:pt x="1379953" y="1706515"/>
                  <a:pt x="1372050" y="1712141"/>
                  <a:pt x="1363134" y="1712529"/>
                </a:cubicBezTo>
                <a:cubicBezTo>
                  <a:pt x="1241860" y="1717802"/>
                  <a:pt x="1120423" y="1718174"/>
                  <a:pt x="999067" y="1720996"/>
                </a:cubicBezTo>
                <a:lnTo>
                  <a:pt x="431800" y="1712529"/>
                </a:lnTo>
                <a:cubicBezTo>
                  <a:pt x="417415" y="1712129"/>
                  <a:pt x="403350" y="1707849"/>
                  <a:pt x="389467" y="1704063"/>
                </a:cubicBezTo>
                <a:cubicBezTo>
                  <a:pt x="372247" y="1699367"/>
                  <a:pt x="338667" y="1687129"/>
                  <a:pt x="338667" y="1687129"/>
                </a:cubicBezTo>
                <a:cubicBezTo>
                  <a:pt x="327378" y="1678662"/>
                  <a:pt x="317695" y="1667460"/>
                  <a:pt x="304800" y="1661729"/>
                </a:cubicBezTo>
                <a:cubicBezTo>
                  <a:pt x="291650" y="1655885"/>
                  <a:pt x="276515" y="1656385"/>
                  <a:pt x="262467" y="1653263"/>
                </a:cubicBezTo>
                <a:cubicBezTo>
                  <a:pt x="251108" y="1650739"/>
                  <a:pt x="239889" y="1647618"/>
                  <a:pt x="228600" y="1644796"/>
                </a:cubicBezTo>
                <a:cubicBezTo>
                  <a:pt x="165732" y="1607075"/>
                  <a:pt x="197903" y="1631032"/>
                  <a:pt x="135467" y="1568596"/>
                </a:cubicBezTo>
                <a:cubicBezTo>
                  <a:pt x="127000" y="1560129"/>
                  <a:pt x="116709" y="1553159"/>
                  <a:pt x="110067" y="1543196"/>
                </a:cubicBezTo>
                <a:cubicBezTo>
                  <a:pt x="86877" y="1508410"/>
                  <a:pt x="78472" y="1498078"/>
                  <a:pt x="59267" y="1450063"/>
                </a:cubicBezTo>
                <a:cubicBezTo>
                  <a:pt x="53623" y="1435952"/>
                  <a:pt x="47670" y="1421960"/>
                  <a:pt x="42334" y="1407729"/>
                </a:cubicBezTo>
                <a:cubicBezTo>
                  <a:pt x="39200" y="1399373"/>
                  <a:pt x="37001" y="1390685"/>
                  <a:pt x="33867" y="1382329"/>
                </a:cubicBezTo>
                <a:cubicBezTo>
                  <a:pt x="28531" y="1368099"/>
                  <a:pt x="22270" y="1354226"/>
                  <a:pt x="16934" y="1339996"/>
                </a:cubicBezTo>
                <a:cubicBezTo>
                  <a:pt x="7823" y="1315700"/>
                  <a:pt x="6673" y="1307421"/>
                  <a:pt x="0" y="1280729"/>
                </a:cubicBezTo>
                <a:cubicBezTo>
                  <a:pt x="2822" y="1227107"/>
                  <a:pt x="3815" y="1173357"/>
                  <a:pt x="8467" y="1119863"/>
                </a:cubicBezTo>
                <a:cubicBezTo>
                  <a:pt x="9475" y="1108270"/>
                  <a:pt x="12458" y="1096737"/>
                  <a:pt x="16934" y="1085996"/>
                </a:cubicBezTo>
                <a:cubicBezTo>
                  <a:pt x="26643" y="1062695"/>
                  <a:pt x="42817" y="1042210"/>
                  <a:pt x="50800" y="1018263"/>
                </a:cubicBezTo>
                <a:cubicBezTo>
                  <a:pt x="53622" y="1009796"/>
                  <a:pt x="54080" y="1000125"/>
                  <a:pt x="59267" y="992863"/>
                </a:cubicBezTo>
                <a:cubicBezTo>
                  <a:pt x="68547" y="979872"/>
                  <a:pt x="81845" y="970285"/>
                  <a:pt x="93134" y="958996"/>
                </a:cubicBezTo>
                <a:cubicBezTo>
                  <a:pt x="101601" y="950529"/>
                  <a:pt x="111350" y="943175"/>
                  <a:pt x="118534" y="933596"/>
                </a:cubicBezTo>
                <a:cubicBezTo>
                  <a:pt x="127001" y="922307"/>
                  <a:pt x="133956" y="909707"/>
                  <a:pt x="143934" y="899729"/>
                </a:cubicBezTo>
                <a:cubicBezTo>
                  <a:pt x="153912" y="889751"/>
                  <a:pt x="166960" y="883363"/>
                  <a:pt x="177800" y="874329"/>
                </a:cubicBezTo>
                <a:cubicBezTo>
                  <a:pt x="183932" y="869219"/>
                  <a:pt x="188501" y="862383"/>
                  <a:pt x="194734" y="857396"/>
                </a:cubicBezTo>
                <a:cubicBezTo>
                  <a:pt x="202680" y="851039"/>
                  <a:pt x="212188" y="846820"/>
                  <a:pt x="220134" y="840463"/>
                </a:cubicBezTo>
                <a:cubicBezTo>
                  <a:pt x="226367" y="835476"/>
                  <a:pt x="230222" y="827636"/>
                  <a:pt x="237067" y="823529"/>
                </a:cubicBezTo>
                <a:cubicBezTo>
                  <a:pt x="244720" y="818937"/>
                  <a:pt x="254000" y="817885"/>
                  <a:pt x="262467" y="815063"/>
                </a:cubicBezTo>
                <a:cubicBezTo>
                  <a:pt x="270934" y="809418"/>
                  <a:pt x="278568" y="802262"/>
                  <a:pt x="287867" y="798129"/>
                </a:cubicBezTo>
                <a:cubicBezTo>
                  <a:pt x="329306" y="779712"/>
                  <a:pt x="334650" y="784094"/>
                  <a:pt x="372534" y="772729"/>
                </a:cubicBezTo>
                <a:cubicBezTo>
                  <a:pt x="389631" y="767600"/>
                  <a:pt x="423334" y="755796"/>
                  <a:pt x="423334" y="755796"/>
                </a:cubicBezTo>
                <a:cubicBezTo>
                  <a:pt x="457201" y="758618"/>
                  <a:pt x="491248" y="759772"/>
                  <a:pt x="524934" y="764263"/>
                </a:cubicBezTo>
                <a:cubicBezTo>
                  <a:pt x="540425" y="766328"/>
                  <a:pt x="573298" y="783433"/>
                  <a:pt x="584200" y="789663"/>
                </a:cubicBezTo>
                <a:cubicBezTo>
                  <a:pt x="593035" y="794712"/>
                  <a:pt x="600499" y="802045"/>
                  <a:pt x="609600" y="806596"/>
                </a:cubicBezTo>
                <a:cubicBezTo>
                  <a:pt x="617582" y="810587"/>
                  <a:pt x="626533" y="812241"/>
                  <a:pt x="635000" y="815063"/>
                </a:cubicBezTo>
                <a:cubicBezTo>
                  <a:pt x="675896" y="855957"/>
                  <a:pt x="623919" y="806196"/>
                  <a:pt x="677334" y="848929"/>
                </a:cubicBezTo>
                <a:cubicBezTo>
                  <a:pt x="737655" y="897186"/>
                  <a:pt x="641489" y="830678"/>
                  <a:pt x="719667" y="882796"/>
                </a:cubicBezTo>
                <a:cubicBezTo>
                  <a:pt x="725311" y="891263"/>
                  <a:pt x="729978" y="900470"/>
                  <a:pt x="736600" y="908196"/>
                </a:cubicBezTo>
                <a:cubicBezTo>
                  <a:pt x="752224" y="926425"/>
                  <a:pt x="773396" y="947761"/>
                  <a:pt x="795867" y="958996"/>
                </a:cubicBezTo>
                <a:cubicBezTo>
                  <a:pt x="803849" y="962987"/>
                  <a:pt x="813285" y="963472"/>
                  <a:pt x="821267" y="967463"/>
                </a:cubicBezTo>
                <a:cubicBezTo>
                  <a:pt x="830368" y="972014"/>
                  <a:pt x="837368" y="980263"/>
                  <a:pt x="846667" y="984396"/>
                </a:cubicBezTo>
                <a:cubicBezTo>
                  <a:pt x="862978" y="991645"/>
                  <a:pt x="897467" y="1001329"/>
                  <a:pt x="897467" y="1001329"/>
                </a:cubicBezTo>
                <a:cubicBezTo>
                  <a:pt x="931334" y="998507"/>
                  <a:pt x="966630" y="1002999"/>
                  <a:pt x="999067" y="992863"/>
                </a:cubicBezTo>
                <a:cubicBezTo>
                  <a:pt x="1014305" y="988101"/>
                  <a:pt x="1021645" y="970285"/>
                  <a:pt x="1032934" y="958996"/>
                </a:cubicBezTo>
                <a:cubicBezTo>
                  <a:pt x="1054851" y="937079"/>
                  <a:pt x="1082072" y="913179"/>
                  <a:pt x="1092200" y="882796"/>
                </a:cubicBezTo>
                <a:cubicBezTo>
                  <a:pt x="1097845" y="865863"/>
                  <a:pt x="1099233" y="846848"/>
                  <a:pt x="1109134" y="831996"/>
                </a:cubicBezTo>
                <a:cubicBezTo>
                  <a:pt x="1114778" y="823529"/>
                  <a:pt x="1121934" y="815895"/>
                  <a:pt x="1126067" y="806596"/>
                </a:cubicBezTo>
                <a:cubicBezTo>
                  <a:pt x="1172385" y="702378"/>
                  <a:pt x="1121913" y="800740"/>
                  <a:pt x="1151467" y="721929"/>
                </a:cubicBezTo>
                <a:cubicBezTo>
                  <a:pt x="1155899" y="710111"/>
                  <a:pt x="1164409" y="700036"/>
                  <a:pt x="1168400" y="688063"/>
                </a:cubicBezTo>
                <a:cubicBezTo>
                  <a:pt x="1175760" y="665984"/>
                  <a:pt x="1185334" y="620329"/>
                  <a:pt x="1185334" y="620329"/>
                </a:cubicBezTo>
                <a:cubicBezTo>
                  <a:pt x="1182512" y="575174"/>
                  <a:pt x="1181157" y="529903"/>
                  <a:pt x="1176867" y="484863"/>
                </a:cubicBezTo>
                <a:cubicBezTo>
                  <a:pt x="1173065" y="444947"/>
                  <a:pt x="1162822" y="431473"/>
                  <a:pt x="1151467" y="391729"/>
                </a:cubicBezTo>
                <a:cubicBezTo>
                  <a:pt x="1113279" y="258068"/>
                  <a:pt x="1149215" y="368036"/>
                  <a:pt x="1126067" y="298596"/>
                </a:cubicBezTo>
                <a:cubicBezTo>
                  <a:pt x="1127123" y="282750"/>
                  <a:pt x="1122802" y="186592"/>
                  <a:pt x="1143000" y="146196"/>
                </a:cubicBezTo>
                <a:cubicBezTo>
                  <a:pt x="1147551" y="137094"/>
                  <a:pt x="1152370" y="127603"/>
                  <a:pt x="1159934" y="120796"/>
                </a:cubicBezTo>
                <a:cubicBezTo>
                  <a:pt x="1181408" y="101470"/>
                  <a:pt x="1261862" y="40920"/>
                  <a:pt x="1295400" y="36129"/>
                </a:cubicBezTo>
                <a:lnTo>
                  <a:pt x="1354667" y="27663"/>
                </a:lnTo>
                <a:cubicBezTo>
                  <a:pt x="1368778" y="22018"/>
                  <a:pt x="1382443" y="15096"/>
                  <a:pt x="1397000" y="10729"/>
                </a:cubicBezTo>
                <a:cubicBezTo>
                  <a:pt x="1472165" y="-11820"/>
                  <a:pt x="1564375" y="7699"/>
                  <a:pt x="1634067" y="10729"/>
                </a:cubicBezTo>
                <a:cubicBezTo>
                  <a:pt x="1651000" y="16374"/>
                  <a:pt x="1670015" y="17762"/>
                  <a:pt x="1684867" y="27663"/>
                </a:cubicBezTo>
                <a:cubicBezTo>
                  <a:pt x="1719949" y="51051"/>
                  <a:pt x="1700395" y="42128"/>
                  <a:pt x="1744134" y="53063"/>
                </a:cubicBezTo>
                <a:cubicBezTo>
                  <a:pt x="1782950" y="111289"/>
                  <a:pt x="1771564" y="84556"/>
                  <a:pt x="1786467" y="129263"/>
                </a:cubicBezTo>
                <a:cubicBezTo>
                  <a:pt x="1783248" y="145357"/>
                  <a:pt x="1778210" y="179644"/>
                  <a:pt x="1769534" y="196996"/>
                </a:cubicBezTo>
                <a:cubicBezTo>
                  <a:pt x="1764983" y="206098"/>
                  <a:pt x="1758245" y="213929"/>
                  <a:pt x="1752600" y="222396"/>
                </a:cubicBezTo>
                <a:cubicBezTo>
                  <a:pt x="1749778" y="230863"/>
                  <a:pt x="1749084" y="240370"/>
                  <a:pt x="1744134" y="247796"/>
                </a:cubicBezTo>
                <a:cubicBezTo>
                  <a:pt x="1737492" y="257759"/>
                  <a:pt x="1726399" y="263998"/>
                  <a:pt x="1718734" y="273196"/>
                </a:cubicBezTo>
                <a:cubicBezTo>
                  <a:pt x="1712220" y="281013"/>
                  <a:pt x="1707445" y="290129"/>
                  <a:pt x="1701800" y="298596"/>
                </a:cubicBezTo>
                <a:cubicBezTo>
                  <a:pt x="1696156" y="315529"/>
                  <a:pt x="1692849" y="333431"/>
                  <a:pt x="1684867" y="349396"/>
                </a:cubicBezTo>
                <a:cubicBezTo>
                  <a:pt x="1674515" y="370101"/>
                  <a:pt x="1664450" y="386241"/>
                  <a:pt x="1659467" y="408663"/>
                </a:cubicBezTo>
                <a:cubicBezTo>
                  <a:pt x="1655743" y="425421"/>
                  <a:pt x="1655164" y="442809"/>
                  <a:pt x="1651000" y="459463"/>
                </a:cubicBezTo>
                <a:cubicBezTo>
                  <a:pt x="1646671" y="476779"/>
                  <a:pt x="1634067" y="510263"/>
                  <a:pt x="1634067" y="510263"/>
                </a:cubicBezTo>
                <a:cubicBezTo>
                  <a:pt x="1631245" y="535663"/>
                  <a:pt x="1625600" y="560907"/>
                  <a:pt x="1625600" y="586463"/>
                </a:cubicBezTo>
                <a:cubicBezTo>
                  <a:pt x="1625600" y="594519"/>
                  <a:pt x="1639269" y="651779"/>
                  <a:pt x="1642534" y="662663"/>
                </a:cubicBezTo>
                <a:cubicBezTo>
                  <a:pt x="1647663" y="679760"/>
                  <a:pt x="1653823" y="696530"/>
                  <a:pt x="1659467" y="713463"/>
                </a:cubicBezTo>
                <a:cubicBezTo>
                  <a:pt x="1662289" y="721930"/>
                  <a:pt x="1662984" y="731437"/>
                  <a:pt x="1667934" y="738863"/>
                </a:cubicBezTo>
                <a:cubicBezTo>
                  <a:pt x="1680429" y="757605"/>
                  <a:pt x="1690710" y="776625"/>
                  <a:pt x="1710267" y="789663"/>
                </a:cubicBezTo>
                <a:cubicBezTo>
                  <a:pt x="1717693" y="794613"/>
                  <a:pt x="1727200" y="795307"/>
                  <a:pt x="1735667" y="798129"/>
                </a:cubicBezTo>
                <a:cubicBezTo>
                  <a:pt x="1798939" y="840312"/>
                  <a:pt x="1749899" y="813754"/>
                  <a:pt x="1896534" y="823529"/>
                </a:cubicBezTo>
                <a:lnTo>
                  <a:pt x="2015067" y="831996"/>
                </a:lnTo>
                <a:cubicBezTo>
                  <a:pt x="2026356" y="834818"/>
                  <a:pt x="2037400" y="838925"/>
                  <a:pt x="2048934" y="840463"/>
                </a:cubicBezTo>
                <a:cubicBezTo>
                  <a:pt x="2079833" y="844583"/>
                  <a:pt x="2111369" y="843512"/>
                  <a:pt x="2142067" y="848929"/>
                </a:cubicBezTo>
                <a:cubicBezTo>
                  <a:pt x="2159645" y="852031"/>
                  <a:pt x="2175770" y="860734"/>
                  <a:pt x="2192867" y="865863"/>
                </a:cubicBezTo>
                <a:cubicBezTo>
                  <a:pt x="2204013" y="869207"/>
                  <a:pt x="2215588" y="870985"/>
                  <a:pt x="2226734" y="874329"/>
                </a:cubicBezTo>
                <a:cubicBezTo>
                  <a:pt x="2255608" y="882991"/>
                  <a:pt x="2291906" y="895769"/>
                  <a:pt x="2319867" y="908196"/>
                </a:cubicBezTo>
                <a:cubicBezTo>
                  <a:pt x="2331401" y="913322"/>
                  <a:pt x="2342445" y="919485"/>
                  <a:pt x="2353734" y="925129"/>
                </a:cubicBezTo>
                <a:cubicBezTo>
                  <a:pt x="2394628" y="966025"/>
                  <a:pt x="2344867" y="914048"/>
                  <a:pt x="2387600" y="967463"/>
                </a:cubicBezTo>
                <a:cubicBezTo>
                  <a:pt x="2392587" y="973696"/>
                  <a:pt x="2398889" y="978752"/>
                  <a:pt x="2404534" y="984396"/>
                </a:cubicBezTo>
                <a:cubicBezTo>
                  <a:pt x="2407356" y="992863"/>
                  <a:pt x="2409009" y="1001814"/>
                  <a:pt x="2413000" y="1009796"/>
                </a:cubicBezTo>
                <a:cubicBezTo>
                  <a:pt x="2417551" y="1018898"/>
                  <a:pt x="2425926" y="1025843"/>
                  <a:pt x="2429934" y="1035196"/>
                </a:cubicBezTo>
                <a:cubicBezTo>
                  <a:pt x="2462738" y="1111739"/>
                  <a:pt x="2412820" y="1030695"/>
                  <a:pt x="2455334" y="1094463"/>
                </a:cubicBezTo>
                <a:cubicBezTo>
                  <a:pt x="2458156" y="1153730"/>
                  <a:pt x="2463800" y="1212929"/>
                  <a:pt x="2463800" y="1272263"/>
                </a:cubicBezTo>
                <a:cubicBezTo>
                  <a:pt x="2463800" y="1354156"/>
                  <a:pt x="2460288" y="1436053"/>
                  <a:pt x="2455334" y="1517796"/>
                </a:cubicBezTo>
                <a:cubicBezTo>
                  <a:pt x="2454630" y="1529411"/>
                  <a:pt x="2453322" y="1541981"/>
                  <a:pt x="2446867" y="1551663"/>
                </a:cubicBezTo>
                <a:cubicBezTo>
                  <a:pt x="2441223" y="1560130"/>
                  <a:pt x="2429934" y="1562952"/>
                  <a:pt x="2421467" y="1568596"/>
                </a:cubicBezTo>
                <a:cubicBezTo>
                  <a:pt x="2415823" y="1577063"/>
                  <a:pt x="2412480" y="1587639"/>
                  <a:pt x="2404534" y="1593996"/>
                </a:cubicBezTo>
                <a:cubicBezTo>
                  <a:pt x="2336703" y="1648262"/>
                  <a:pt x="2427131" y="1539787"/>
                  <a:pt x="2353734" y="1627863"/>
                </a:cubicBezTo>
                <a:cubicBezTo>
                  <a:pt x="2347220" y="1635680"/>
                  <a:pt x="2342785" y="1645034"/>
                  <a:pt x="2336800" y="1653263"/>
                </a:cubicBezTo>
                <a:cubicBezTo>
                  <a:pt x="2291008" y="1716226"/>
                  <a:pt x="2288874" y="1703908"/>
                  <a:pt x="2269067" y="1763329"/>
                </a:cubicBezTo>
                <a:cubicBezTo>
                  <a:pt x="2265387" y="1774368"/>
                  <a:pt x="2264280" y="1786157"/>
                  <a:pt x="2260600" y="1797196"/>
                </a:cubicBezTo>
                <a:cubicBezTo>
                  <a:pt x="2255794" y="1811614"/>
                  <a:pt x="2248473" y="1825111"/>
                  <a:pt x="2243667" y="1839529"/>
                </a:cubicBezTo>
                <a:cubicBezTo>
                  <a:pt x="2239987" y="1850568"/>
                  <a:pt x="2238544" y="1862250"/>
                  <a:pt x="2235200" y="1873396"/>
                </a:cubicBezTo>
                <a:cubicBezTo>
                  <a:pt x="2230071" y="1890493"/>
                  <a:pt x="2218267" y="1924196"/>
                  <a:pt x="2218267" y="1924196"/>
                </a:cubicBezTo>
                <a:cubicBezTo>
                  <a:pt x="2215445" y="2025796"/>
                  <a:pt x="2215005" y="2127490"/>
                  <a:pt x="2209800" y="2228996"/>
                </a:cubicBezTo>
                <a:cubicBezTo>
                  <a:pt x="2209343" y="2237909"/>
                  <a:pt x="2203682" y="2245786"/>
                  <a:pt x="2201334" y="2254396"/>
                </a:cubicBezTo>
                <a:cubicBezTo>
                  <a:pt x="2195211" y="2276849"/>
                  <a:pt x="2194808" y="2301313"/>
                  <a:pt x="2184400" y="2322129"/>
                </a:cubicBezTo>
                <a:cubicBezTo>
                  <a:pt x="2178756" y="2333418"/>
                  <a:pt x="2172439" y="2344395"/>
                  <a:pt x="2167467" y="2355996"/>
                </a:cubicBezTo>
                <a:cubicBezTo>
                  <a:pt x="2130093" y="2443202"/>
                  <a:pt x="2198227" y="2302940"/>
                  <a:pt x="2142067" y="2415263"/>
                </a:cubicBezTo>
                <a:cubicBezTo>
                  <a:pt x="2137523" y="2437981"/>
                  <a:pt x="2128942" y="2489982"/>
                  <a:pt x="2116667" y="2508396"/>
                </a:cubicBezTo>
                <a:lnTo>
                  <a:pt x="2099734" y="2533796"/>
                </a:lnTo>
                <a:cubicBezTo>
                  <a:pt x="2095190" y="2556513"/>
                  <a:pt x="2086609" y="2608517"/>
                  <a:pt x="2074334" y="2626929"/>
                </a:cubicBezTo>
                <a:cubicBezTo>
                  <a:pt x="2068689" y="2635396"/>
                  <a:pt x="2063757" y="2644383"/>
                  <a:pt x="2057400" y="2652329"/>
                </a:cubicBezTo>
                <a:cubicBezTo>
                  <a:pt x="2052413" y="2658562"/>
                  <a:pt x="2046700" y="2664276"/>
                  <a:pt x="2040467" y="2669263"/>
                </a:cubicBezTo>
                <a:cubicBezTo>
                  <a:pt x="2032521" y="2675620"/>
                  <a:pt x="2023534" y="2680552"/>
                  <a:pt x="2015067" y="2686196"/>
                </a:cubicBezTo>
                <a:cubicBezTo>
                  <a:pt x="2006600" y="2680552"/>
                  <a:pt x="1998768" y="2673814"/>
                  <a:pt x="1989667" y="2669263"/>
                </a:cubicBezTo>
                <a:cubicBezTo>
                  <a:pt x="1977519" y="2663189"/>
                  <a:pt x="1941253" y="2655042"/>
                  <a:pt x="1930400" y="2652329"/>
                </a:cubicBezTo>
                <a:cubicBezTo>
                  <a:pt x="1921933" y="2646685"/>
                  <a:pt x="1914299" y="2639529"/>
                  <a:pt x="1905000" y="2635396"/>
                </a:cubicBezTo>
                <a:cubicBezTo>
                  <a:pt x="1888689" y="2628147"/>
                  <a:pt x="1854200" y="2618463"/>
                  <a:pt x="1854200" y="2618463"/>
                </a:cubicBezTo>
                <a:cubicBezTo>
                  <a:pt x="1815532" y="2592683"/>
                  <a:pt x="1842774" y="2606731"/>
                  <a:pt x="1794934" y="2593063"/>
                </a:cubicBezTo>
                <a:cubicBezTo>
                  <a:pt x="1757804" y="2582454"/>
                  <a:pt x="1751207" y="2573153"/>
                  <a:pt x="1701800" y="2567663"/>
                </a:cubicBezTo>
                <a:lnTo>
                  <a:pt x="1625600" y="2559196"/>
                </a:lnTo>
                <a:cubicBezTo>
                  <a:pt x="1614311" y="2556374"/>
                  <a:pt x="1603212" y="2552642"/>
                  <a:pt x="1591734" y="2550729"/>
                </a:cubicBezTo>
                <a:cubicBezTo>
                  <a:pt x="1530033" y="2540446"/>
                  <a:pt x="1533465" y="2546746"/>
                  <a:pt x="1481667" y="2533796"/>
                </a:cubicBezTo>
                <a:cubicBezTo>
                  <a:pt x="1473009" y="2531631"/>
                  <a:pt x="1464470" y="2528845"/>
                  <a:pt x="1456267" y="2525329"/>
                </a:cubicBezTo>
                <a:cubicBezTo>
                  <a:pt x="1444666" y="2520357"/>
                  <a:pt x="1434119" y="2513083"/>
                  <a:pt x="1422400" y="2508396"/>
                </a:cubicBezTo>
                <a:cubicBezTo>
                  <a:pt x="1405827" y="2501767"/>
                  <a:pt x="1371600" y="2491463"/>
                  <a:pt x="1371600" y="2491463"/>
                </a:cubicBezTo>
                <a:cubicBezTo>
                  <a:pt x="1365956" y="2485818"/>
                  <a:pt x="1361053" y="2479319"/>
                  <a:pt x="1354667" y="2474529"/>
                </a:cubicBezTo>
                <a:cubicBezTo>
                  <a:pt x="1338386" y="2462318"/>
                  <a:pt x="1318257" y="2455054"/>
                  <a:pt x="1303867" y="2440663"/>
                </a:cubicBezTo>
                <a:lnTo>
                  <a:pt x="1261534" y="2398329"/>
                </a:lnTo>
                <a:cubicBezTo>
                  <a:pt x="1255889" y="2392684"/>
                  <a:pt x="1251242" y="2385824"/>
                  <a:pt x="1244600" y="2381396"/>
                </a:cubicBezTo>
                <a:cubicBezTo>
                  <a:pt x="1209237" y="2357821"/>
                  <a:pt x="1226395" y="2371658"/>
                  <a:pt x="1193800" y="2339063"/>
                </a:cubicBezTo>
                <a:cubicBezTo>
                  <a:pt x="1190978" y="2327774"/>
                  <a:pt x="1190538" y="2315604"/>
                  <a:pt x="1185334" y="2305196"/>
                </a:cubicBezTo>
                <a:cubicBezTo>
                  <a:pt x="1176233" y="2286993"/>
                  <a:pt x="1151467" y="2254396"/>
                  <a:pt x="1151467" y="2254396"/>
                </a:cubicBezTo>
                <a:cubicBezTo>
                  <a:pt x="1154289" y="2217707"/>
                  <a:pt x="1153153" y="2180496"/>
                  <a:pt x="1159934" y="2144329"/>
                </a:cubicBezTo>
                <a:cubicBezTo>
                  <a:pt x="1161809" y="2134328"/>
                  <a:pt x="1172316" y="2128030"/>
                  <a:pt x="1176867" y="2118929"/>
                </a:cubicBezTo>
                <a:cubicBezTo>
                  <a:pt x="1180858" y="2110947"/>
                  <a:pt x="1179855" y="2100574"/>
                  <a:pt x="1185334" y="2093529"/>
                </a:cubicBezTo>
                <a:cubicBezTo>
                  <a:pt x="1216563" y="2053377"/>
                  <a:pt x="1227582" y="2048430"/>
                  <a:pt x="1261534" y="2025796"/>
                </a:cubicBezTo>
                <a:cubicBezTo>
                  <a:pt x="1267178" y="2017329"/>
                  <a:pt x="1270521" y="2006753"/>
                  <a:pt x="1278467" y="2000396"/>
                </a:cubicBezTo>
                <a:cubicBezTo>
                  <a:pt x="1285436" y="1994821"/>
                  <a:pt x="1295885" y="1995920"/>
                  <a:pt x="1303867" y="1991929"/>
                </a:cubicBezTo>
                <a:cubicBezTo>
                  <a:pt x="1312968" y="1987378"/>
                  <a:pt x="1320800" y="1980640"/>
                  <a:pt x="1329267" y="1974996"/>
                </a:cubicBezTo>
                <a:cubicBezTo>
                  <a:pt x="1334911" y="1966529"/>
                  <a:pt x="1339578" y="1957322"/>
                  <a:pt x="1346200" y="1949596"/>
                </a:cubicBezTo>
                <a:cubicBezTo>
                  <a:pt x="1356590" y="1937474"/>
                  <a:pt x="1371211" y="1929013"/>
                  <a:pt x="1380067" y="1915729"/>
                </a:cubicBezTo>
                <a:cubicBezTo>
                  <a:pt x="1385711" y="1907262"/>
                  <a:pt x="1392449" y="1899430"/>
                  <a:pt x="1397000" y="1890329"/>
                </a:cubicBezTo>
                <a:cubicBezTo>
                  <a:pt x="1400991" y="1882347"/>
                  <a:pt x="1401133" y="1872731"/>
                  <a:pt x="1405467" y="1864929"/>
                </a:cubicBezTo>
                <a:cubicBezTo>
                  <a:pt x="1415351" y="1847139"/>
                  <a:pt x="1439334" y="1814129"/>
                  <a:pt x="1439334" y="1814129"/>
                </a:cubicBezTo>
                <a:lnTo>
                  <a:pt x="1456267" y="1763329"/>
                </a:lnTo>
                <a:cubicBezTo>
                  <a:pt x="1459089" y="1754862"/>
                  <a:pt x="1459784" y="1745355"/>
                  <a:pt x="1464734" y="1737929"/>
                </a:cubicBezTo>
                <a:lnTo>
                  <a:pt x="1481667" y="1712529"/>
                </a:lnTo>
                <a:cubicBezTo>
                  <a:pt x="1491372" y="1664008"/>
                  <a:pt x="1500012" y="1673018"/>
                  <a:pt x="1490134" y="1670196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ostoročno: oblika 10">
            <a:extLst>
              <a:ext uri="{FF2B5EF4-FFF2-40B4-BE49-F238E27FC236}">
                <a16:creationId xmlns:a16="http://schemas.microsoft.com/office/drawing/2014/main" id="{C649D60B-C59D-4099-B5A4-8F7FA5FD0758}"/>
              </a:ext>
            </a:extLst>
          </p:cNvPr>
          <p:cNvSpPr/>
          <p:nvPr/>
        </p:nvSpPr>
        <p:spPr>
          <a:xfrm>
            <a:off x="9147855" y="854194"/>
            <a:ext cx="2201333" cy="3031067"/>
          </a:xfrm>
          <a:custGeom>
            <a:avLst/>
            <a:gdLst>
              <a:gd name="connsiteX0" fmla="*/ 1320800 w 2201333"/>
              <a:gd name="connsiteY0" fmla="*/ 1227667 h 3031067"/>
              <a:gd name="connsiteX1" fmla="*/ 1168400 w 2201333"/>
              <a:gd name="connsiteY1" fmla="*/ 1219200 h 3031067"/>
              <a:gd name="connsiteX2" fmla="*/ 1143000 w 2201333"/>
              <a:gd name="connsiteY2" fmla="*/ 1210733 h 3031067"/>
              <a:gd name="connsiteX3" fmla="*/ 1100666 w 2201333"/>
              <a:gd name="connsiteY3" fmla="*/ 1202267 h 3031067"/>
              <a:gd name="connsiteX4" fmla="*/ 1032933 w 2201333"/>
              <a:gd name="connsiteY4" fmla="*/ 1185333 h 3031067"/>
              <a:gd name="connsiteX5" fmla="*/ 567266 w 2201333"/>
              <a:gd name="connsiteY5" fmla="*/ 1176867 h 3031067"/>
              <a:gd name="connsiteX6" fmla="*/ 533400 w 2201333"/>
              <a:gd name="connsiteY6" fmla="*/ 1168400 h 3031067"/>
              <a:gd name="connsiteX7" fmla="*/ 508000 w 2201333"/>
              <a:gd name="connsiteY7" fmla="*/ 1159933 h 3031067"/>
              <a:gd name="connsiteX8" fmla="*/ 465666 w 2201333"/>
              <a:gd name="connsiteY8" fmla="*/ 1151467 h 3031067"/>
              <a:gd name="connsiteX9" fmla="*/ 440266 w 2201333"/>
              <a:gd name="connsiteY9" fmla="*/ 1143000 h 3031067"/>
              <a:gd name="connsiteX10" fmla="*/ 389466 w 2201333"/>
              <a:gd name="connsiteY10" fmla="*/ 1134533 h 3031067"/>
              <a:gd name="connsiteX11" fmla="*/ 364066 w 2201333"/>
              <a:gd name="connsiteY11" fmla="*/ 1117600 h 3031067"/>
              <a:gd name="connsiteX12" fmla="*/ 330200 w 2201333"/>
              <a:gd name="connsiteY12" fmla="*/ 1100667 h 3031067"/>
              <a:gd name="connsiteX13" fmla="*/ 304800 w 2201333"/>
              <a:gd name="connsiteY13" fmla="*/ 1075267 h 3031067"/>
              <a:gd name="connsiteX14" fmla="*/ 270933 w 2201333"/>
              <a:gd name="connsiteY14" fmla="*/ 1058333 h 3031067"/>
              <a:gd name="connsiteX15" fmla="*/ 194733 w 2201333"/>
              <a:gd name="connsiteY15" fmla="*/ 1016000 h 3031067"/>
              <a:gd name="connsiteX16" fmla="*/ 169333 w 2201333"/>
              <a:gd name="connsiteY16" fmla="*/ 999067 h 3031067"/>
              <a:gd name="connsiteX17" fmla="*/ 110066 w 2201333"/>
              <a:gd name="connsiteY17" fmla="*/ 939800 h 3031067"/>
              <a:gd name="connsiteX18" fmla="*/ 84666 w 2201333"/>
              <a:gd name="connsiteY18" fmla="*/ 914400 h 3031067"/>
              <a:gd name="connsiteX19" fmla="*/ 67733 w 2201333"/>
              <a:gd name="connsiteY19" fmla="*/ 880533 h 3031067"/>
              <a:gd name="connsiteX20" fmla="*/ 42333 w 2201333"/>
              <a:gd name="connsiteY20" fmla="*/ 838200 h 3031067"/>
              <a:gd name="connsiteX21" fmla="*/ 33866 w 2201333"/>
              <a:gd name="connsiteY21" fmla="*/ 804333 h 3031067"/>
              <a:gd name="connsiteX22" fmla="*/ 16933 w 2201333"/>
              <a:gd name="connsiteY22" fmla="*/ 770467 h 3031067"/>
              <a:gd name="connsiteX23" fmla="*/ 8466 w 2201333"/>
              <a:gd name="connsiteY23" fmla="*/ 728133 h 3031067"/>
              <a:gd name="connsiteX24" fmla="*/ 0 w 2201333"/>
              <a:gd name="connsiteY24" fmla="*/ 694267 h 3031067"/>
              <a:gd name="connsiteX25" fmla="*/ 8466 w 2201333"/>
              <a:gd name="connsiteY25" fmla="*/ 626533 h 3031067"/>
              <a:gd name="connsiteX26" fmla="*/ 25400 w 2201333"/>
              <a:gd name="connsiteY26" fmla="*/ 609600 h 3031067"/>
              <a:gd name="connsiteX27" fmla="*/ 33866 w 2201333"/>
              <a:gd name="connsiteY27" fmla="*/ 567267 h 3031067"/>
              <a:gd name="connsiteX28" fmla="*/ 127000 w 2201333"/>
              <a:gd name="connsiteY28" fmla="*/ 491067 h 3031067"/>
              <a:gd name="connsiteX29" fmla="*/ 160866 w 2201333"/>
              <a:gd name="connsiteY29" fmla="*/ 465667 h 3031067"/>
              <a:gd name="connsiteX30" fmla="*/ 177800 w 2201333"/>
              <a:gd name="connsiteY30" fmla="*/ 448733 h 3031067"/>
              <a:gd name="connsiteX31" fmla="*/ 203200 w 2201333"/>
              <a:gd name="connsiteY31" fmla="*/ 440267 h 3031067"/>
              <a:gd name="connsiteX32" fmla="*/ 211666 w 2201333"/>
              <a:gd name="connsiteY32" fmla="*/ 414867 h 3031067"/>
              <a:gd name="connsiteX33" fmla="*/ 321733 w 2201333"/>
              <a:gd name="connsiteY33" fmla="*/ 355600 h 3031067"/>
              <a:gd name="connsiteX34" fmla="*/ 414866 w 2201333"/>
              <a:gd name="connsiteY34" fmla="*/ 313267 h 3031067"/>
              <a:gd name="connsiteX35" fmla="*/ 482600 w 2201333"/>
              <a:gd name="connsiteY35" fmla="*/ 304800 h 3031067"/>
              <a:gd name="connsiteX36" fmla="*/ 541866 w 2201333"/>
              <a:gd name="connsiteY36" fmla="*/ 313267 h 3031067"/>
              <a:gd name="connsiteX37" fmla="*/ 558800 w 2201333"/>
              <a:gd name="connsiteY37" fmla="*/ 330200 h 3031067"/>
              <a:gd name="connsiteX38" fmla="*/ 592666 w 2201333"/>
              <a:gd name="connsiteY38" fmla="*/ 355600 h 3031067"/>
              <a:gd name="connsiteX39" fmla="*/ 660400 w 2201333"/>
              <a:gd name="connsiteY39" fmla="*/ 423333 h 3031067"/>
              <a:gd name="connsiteX40" fmla="*/ 702733 w 2201333"/>
              <a:gd name="connsiteY40" fmla="*/ 465667 h 3031067"/>
              <a:gd name="connsiteX41" fmla="*/ 728133 w 2201333"/>
              <a:gd name="connsiteY41" fmla="*/ 491067 h 3031067"/>
              <a:gd name="connsiteX42" fmla="*/ 762000 w 2201333"/>
              <a:gd name="connsiteY42" fmla="*/ 508000 h 3031067"/>
              <a:gd name="connsiteX43" fmla="*/ 787400 w 2201333"/>
              <a:gd name="connsiteY43" fmla="*/ 524933 h 3031067"/>
              <a:gd name="connsiteX44" fmla="*/ 821266 w 2201333"/>
              <a:gd name="connsiteY44" fmla="*/ 584200 h 3031067"/>
              <a:gd name="connsiteX45" fmla="*/ 863600 w 2201333"/>
              <a:gd name="connsiteY45" fmla="*/ 618067 h 3031067"/>
              <a:gd name="connsiteX46" fmla="*/ 939800 w 2201333"/>
              <a:gd name="connsiteY46" fmla="*/ 651933 h 3031067"/>
              <a:gd name="connsiteX47" fmla="*/ 973666 w 2201333"/>
              <a:gd name="connsiteY47" fmla="*/ 668867 h 3031067"/>
              <a:gd name="connsiteX48" fmla="*/ 1007533 w 2201333"/>
              <a:gd name="connsiteY48" fmla="*/ 677333 h 3031067"/>
              <a:gd name="connsiteX49" fmla="*/ 1032933 w 2201333"/>
              <a:gd name="connsiteY49" fmla="*/ 685800 h 3031067"/>
              <a:gd name="connsiteX50" fmla="*/ 1219200 w 2201333"/>
              <a:gd name="connsiteY50" fmla="*/ 668867 h 3031067"/>
              <a:gd name="connsiteX51" fmla="*/ 1253066 w 2201333"/>
              <a:gd name="connsiteY51" fmla="*/ 651933 h 3031067"/>
              <a:gd name="connsiteX52" fmla="*/ 1286933 w 2201333"/>
              <a:gd name="connsiteY52" fmla="*/ 643467 h 3031067"/>
              <a:gd name="connsiteX53" fmla="*/ 1346200 w 2201333"/>
              <a:gd name="connsiteY53" fmla="*/ 618067 h 3031067"/>
              <a:gd name="connsiteX54" fmla="*/ 1363133 w 2201333"/>
              <a:gd name="connsiteY54" fmla="*/ 592667 h 3031067"/>
              <a:gd name="connsiteX55" fmla="*/ 1388533 w 2201333"/>
              <a:gd name="connsiteY55" fmla="*/ 584200 h 3031067"/>
              <a:gd name="connsiteX56" fmla="*/ 1405466 w 2201333"/>
              <a:gd name="connsiteY56" fmla="*/ 550333 h 3031067"/>
              <a:gd name="connsiteX57" fmla="*/ 1430866 w 2201333"/>
              <a:gd name="connsiteY57" fmla="*/ 508000 h 3031067"/>
              <a:gd name="connsiteX58" fmla="*/ 1447800 w 2201333"/>
              <a:gd name="connsiteY58" fmla="*/ 457200 h 3031067"/>
              <a:gd name="connsiteX59" fmla="*/ 1456266 w 2201333"/>
              <a:gd name="connsiteY59" fmla="*/ 431800 h 3031067"/>
              <a:gd name="connsiteX60" fmla="*/ 1473200 w 2201333"/>
              <a:gd name="connsiteY60" fmla="*/ 406400 h 3031067"/>
              <a:gd name="connsiteX61" fmla="*/ 1515533 w 2201333"/>
              <a:gd name="connsiteY61" fmla="*/ 347133 h 3031067"/>
              <a:gd name="connsiteX62" fmla="*/ 1557866 w 2201333"/>
              <a:gd name="connsiteY62" fmla="*/ 296333 h 3031067"/>
              <a:gd name="connsiteX63" fmla="*/ 1651000 w 2201333"/>
              <a:gd name="connsiteY63" fmla="*/ 211667 h 3031067"/>
              <a:gd name="connsiteX64" fmla="*/ 1693333 w 2201333"/>
              <a:gd name="connsiteY64" fmla="*/ 160867 h 3031067"/>
              <a:gd name="connsiteX65" fmla="*/ 1710266 w 2201333"/>
              <a:gd name="connsiteY65" fmla="*/ 127000 h 3031067"/>
              <a:gd name="connsiteX66" fmla="*/ 1735666 w 2201333"/>
              <a:gd name="connsiteY66" fmla="*/ 101600 h 3031067"/>
              <a:gd name="connsiteX67" fmla="*/ 1752600 w 2201333"/>
              <a:gd name="connsiteY67" fmla="*/ 67733 h 3031067"/>
              <a:gd name="connsiteX68" fmla="*/ 1778000 w 2201333"/>
              <a:gd name="connsiteY68" fmla="*/ 50800 h 3031067"/>
              <a:gd name="connsiteX69" fmla="*/ 1811866 w 2201333"/>
              <a:gd name="connsiteY69" fmla="*/ 25400 h 3031067"/>
              <a:gd name="connsiteX70" fmla="*/ 1837266 w 2201333"/>
              <a:gd name="connsiteY70" fmla="*/ 16933 h 3031067"/>
              <a:gd name="connsiteX71" fmla="*/ 1905000 w 2201333"/>
              <a:gd name="connsiteY71" fmla="*/ 0 h 3031067"/>
              <a:gd name="connsiteX72" fmla="*/ 1947333 w 2201333"/>
              <a:gd name="connsiteY72" fmla="*/ 16933 h 3031067"/>
              <a:gd name="connsiteX73" fmla="*/ 1981200 w 2201333"/>
              <a:gd name="connsiteY73" fmla="*/ 25400 h 3031067"/>
              <a:gd name="connsiteX74" fmla="*/ 2040466 w 2201333"/>
              <a:gd name="connsiteY74" fmla="*/ 76200 h 3031067"/>
              <a:gd name="connsiteX75" fmla="*/ 2057400 w 2201333"/>
              <a:gd name="connsiteY75" fmla="*/ 101600 h 3031067"/>
              <a:gd name="connsiteX76" fmla="*/ 2082800 w 2201333"/>
              <a:gd name="connsiteY76" fmla="*/ 169333 h 3031067"/>
              <a:gd name="connsiteX77" fmla="*/ 2099733 w 2201333"/>
              <a:gd name="connsiteY77" fmla="*/ 228600 h 3031067"/>
              <a:gd name="connsiteX78" fmla="*/ 2116666 w 2201333"/>
              <a:gd name="connsiteY78" fmla="*/ 262467 h 3031067"/>
              <a:gd name="connsiteX79" fmla="*/ 2125133 w 2201333"/>
              <a:gd name="connsiteY79" fmla="*/ 287867 h 3031067"/>
              <a:gd name="connsiteX80" fmla="*/ 2133600 w 2201333"/>
              <a:gd name="connsiteY80" fmla="*/ 321733 h 3031067"/>
              <a:gd name="connsiteX81" fmla="*/ 2150533 w 2201333"/>
              <a:gd name="connsiteY81" fmla="*/ 347133 h 3031067"/>
              <a:gd name="connsiteX82" fmla="*/ 2175933 w 2201333"/>
              <a:gd name="connsiteY82" fmla="*/ 457200 h 3031067"/>
              <a:gd name="connsiteX83" fmla="*/ 2184400 w 2201333"/>
              <a:gd name="connsiteY83" fmla="*/ 482600 h 3031067"/>
              <a:gd name="connsiteX84" fmla="*/ 2175933 w 2201333"/>
              <a:gd name="connsiteY84" fmla="*/ 609600 h 3031067"/>
              <a:gd name="connsiteX85" fmla="*/ 2159000 w 2201333"/>
              <a:gd name="connsiteY85" fmla="*/ 651933 h 3031067"/>
              <a:gd name="connsiteX86" fmla="*/ 2150533 w 2201333"/>
              <a:gd name="connsiteY86" fmla="*/ 694267 h 3031067"/>
              <a:gd name="connsiteX87" fmla="*/ 2133600 w 2201333"/>
              <a:gd name="connsiteY87" fmla="*/ 745067 h 3031067"/>
              <a:gd name="connsiteX88" fmla="*/ 2108200 w 2201333"/>
              <a:gd name="connsiteY88" fmla="*/ 846667 h 3031067"/>
              <a:gd name="connsiteX89" fmla="*/ 2099733 w 2201333"/>
              <a:gd name="connsiteY89" fmla="*/ 872067 h 3031067"/>
              <a:gd name="connsiteX90" fmla="*/ 2108200 w 2201333"/>
              <a:gd name="connsiteY90" fmla="*/ 1270000 h 3031067"/>
              <a:gd name="connsiteX91" fmla="*/ 2116666 w 2201333"/>
              <a:gd name="connsiteY91" fmla="*/ 1320800 h 3031067"/>
              <a:gd name="connsiteX92" fmla="*/ 2133600 w 2201333"/>
              <a:gd name="connsiteY92" fmla="*/ 1354667 h 3031067"/>
              <a:gd name="connsiteX93" fmla="*/ 2150533 w 2201333"/>
              <a:gd name="connsiteY93" fmla="*/ 1456267 h 3031067"/>
              <a:gd name="connsiteX94" fmla="*/ 2159000 w 2201333"/>
              <a:gd name="connsiteY94" fmla="*/ 1498600 h 3031067"/>
              <a:gd name="connsiteX95" fmla="*/ 2167466 w 2201333"/>
              <a:gd name="connsiteY95" fmla="*/ 1532467 h 3031067"/>
              <a:gd name="connsiteX96" fmla="*/ 2184400 w 2201333"/>
              <a:gd name="connsiteY96" fmla="*/ 1634067 h 3031067"/>
              <a:gd name="connsiteX97" fmla="*/ 2201333 w 2201333"/>
              <a:gd name="connsiteY97" fmla="*/ 1693333 h 3031067"/>
              <a:gd name="connsiteX98" fmla="*/ 2184400 w 2201333"/>
              <a:gd name="connsiteY98" fmla="*/ 1989667 h 3031067"/>
              <a:gd name="connsiteX99" fmla="*/ 2175933 w 2201333"/>
              <a:gd name="connsiteY99" fmla="*/ 2032000 h 3031067"/>
              <a:gd name="connsiteX100" fmla="*/ 2167466 w 2201333"/>
              <a:gd name="connsiteY100" fmla="*/ 2082800 h 3031067"/>
              <a:gd name="connsiteX101" fmla="*/ 2150533 w 2201333"/>
              <a:gd name="connsiteY101" fmla="*/ 2133600 h 3031067"/>
              <a:gd name="connsiteX102" fmla="*/ 2142066 w 2201333"/>
              <a:gd name="connsiteY102" fmla="*/ 2159000 h 3031067"/>
              <a:gd name="connsiteX103" fmla="*/ 2116666 w 2201333"/>
              <a:gd name="connsiteY103" fmla="*/ 2252133 h 3031067"/>
              <a:gd name="connsiteX104" fmla="*/ 2074333 w 2201333"/>
              <a:gd name="connsiteY104" fmla="*/ 2336800 h 3031067"/>
              <a:gd name="connsiteX105" fmla="*/ 2048933 w 2201333"/>
              <a:gd name="connsiteY105" fmla="*/ 2387600 h 3031067"/>
              <a:gd name="connsiteX106" fmla="*/ 2023533 w 2201333"/>
              <a:gd name="connsiteY106" fmla="*/ 2429933 h 3031067"/>
              <a:gd name="connsiteX107" fmla="*/ 1998133 w 2201333"/>
              <a:gd name="connsiteY107" fmla="*/ 2480733 h 3031067"/>
              <a:gd name="connsiteX108" fmla="*/ 1981200 w 2201333"/>
              <a:gd name="connsiteY108" fmla="*/ 2506133 h 3031067"/>
              <a:gd name="connsiteX109" fmla="*/ 1955800 w 2201333"/>
              <a:gd name="connsiteY109" fmla="*/ 2556933 h 3031067"/>
              <a:gd name="connsiteX110" fmla="*/ 1896533 w 2201333"/>
              <a:gd name="connsiteY110" fmla="*/ 2616200 h 3031067"/>
              <a:gd name="connsiteX111" fmla="*/ 1845733 w 2201333"/>
              <a:gd name="connsiteY111" fmla="*/ 2675467 h 3031067"/>
              <a:gd name="connsiteX112" fmla="*/ 1820333 w 2201333"/>
              <a:gd name="connsiteY112" fmla="*/ 2709333 h 3031067"/>
              <a:gd name="connsiteX113" fmla="*/ 1752600 w 2201333"/>
              <a:gd name="connsiteY113" fmla="*/ 2777067 h 3031067"/>
              <a:gd name="connsiteX114" fmla="*/ 1718733 w 2201333"/>
              <a:gd name="connsiteY114" fmla="*/ 2827867 h 3031067"/>
              <a:gd name="connsiteX115" fmla="*/ 1684866 w 2201333"/>
              <a:gd name="connsiteY115" fmla="*/ 2861733 h 3031067"/>
              <a:gd name="connsiteX116" fmla="*/ 1659466 w 2201333"/>
              <a:gd name="connsiteY116" fmla="*/ 2904067 h 3031067"/>
              <a:gd name="connsiteX117" fmla="*/ 1625600 w 2201333"/>
              <a:gd name="connsiteY117" fmla="*/ 2921000 h 3031067"/>
              <a:gd name="connsiteX118" fmla="*/ 1600200 w 2201333"/>
              <a:gd name="connsiteY118" fmla="*/ 2946400 h 3031067"/>
              <a:gd name="connsiteX119" fmla="*/ 1574800 w 2201333"/>
              <a:gd name="connsiteY119" fmla="*/ 2963333 h 3031067"/>
              <a:gd name="connsiteX120" fmla="*/ 1524000 w 2201333"/>
              <a:gd name="connsiteY120" fmla="*/ 3005667 h 3031067"/>
              <a:gd name="connsiteX121" fmla="*/ 1439333 w 2201333"/>
              <a:gd name="connsiteY121" fmla="*/ 3031067 h 3031067"/>
              <a:gd name="connsiteX122" fmla="*/ 1363133 w 2201333"/>
              <a:gd name="connsiteY122" fmla="*/ 3014133 h 3031067"/>
              <a:gd name="connsiteX123" fmla="*/ 1337733 w 2201333"/>
              <a:gd name="connsiteY123" fmla="*/ 3005667 h 3031067"/>
              <a:gd name="connsiteX124" fmla="*/ 1312333 w 2201333"/>
              <a:gd name="connsiteY124" fmla="*/ 2988733 h 3031067"/>
              <a:gd name="connsiteX125" fmla="*/ 1295400 w 2201333"/>
              <a:gd name="connsiteY125" fmla="*/ 2963333 h 3031067"/>
              <a:gd name="connsiteX126" fmla="*/ 1270000 w 2201333"/>
              <a:gd name="connsiteY126" fmla="*/ 2921000 h 3031067"/>
              <a:gd name="connsiteX127" fmla="*/ 1244600 w 2201333"/>
              <a:gd name="connsiteY127" fmla="*/ 2895600 h 3031067"/>
              <a:gd name="connsiteX128" fmla="*/ 1210733 w 2201333"/>
              <a:gd name="connsiteY128" fmla="*/ 2836333 h 3031067"/>
              <a:gd name="connsiteX129" fmla="*/ 1202266 w 2201333"/>
              <a:gd name="connsiteY129" fmla="*/ 2794000 h 3031067"/>
              <a:gd name="connsiteX130" fmla="*/ 1185333 w 2201333"/>
              <a:gd name="connsiteY130" fmla="*/ 2768600 h 3031067"/>
              <a:gd name="connsiteX131" fmla="*/ 1176866 w 2201333"/>
              <a:gd name="connsiteY131" fmla="*/ 2734733 h 3031067"/>
              <a:gd name="connsiteX132" fmla="*/ 1159933 w 2201333"/>
              <a:gd name="connsiteY132" fmla="*/ 2692400 h 3031067"/>
              <a:gd name="connsiteX133" fmla="*/ 1151466 w 2201333"/>
              <a:gd name="connsiteY133" fmla="*/ 2641600 h 3031067"/>
              <a:gd name="connsiteX134" fmla="*/ 1143000 w 2201333"/>
              <a:gd name="connsiteY134" fmla="*/ 2599267 h 3031067"/>
              <a:gd name="connsiteX135" fmla="*/ 1126066 w 2201333"/>
              <a:gd name="connsiteY135" fmla="*/ 2548467 h 3031067"/>
              <a:gd name="connsiteX136" fmla="*/ 1092200 w 2201333"/>
              <a:gd name="connsiteY136" fmla="*/ 2438400 h 3031067"/>
              <a:gd name="connsiteX137" fmla="*/ 1066800 w 2201333"/>
              <a:gd name="connsiteY137" fmla="*/ 2370667 h 3031067"/>
              <a:gd name="connsiteX138" fmla="*/ 1058333 w 2201333"/>
              <a:gd name="connsiteY138" fmla="*/ 2328333 h 3031067"/>
              <a:gd name="connsiteX139" fmla="*/ 1032933 w 2201333"/>
              <a:gd name="connsiteY139" fmla="*/ 2294467 h 3031067"/>
              <a:gd name="connsiteX140" fmla="*/ 1016000 w 2201333"/>
              <a:gd name="connsiteY140" fmla="*/ 2269067 h 3031067"/>
              <a:gd name="connsiteX141" fmla="*/ 982133 w 2201333"/>
              <a:gd name="connsiteY141" fmla="*/ 2218267 h 3031067"/>
              <a:gd name="connsiteX142" fmla="*/ 973666 w 2201333"/>
              <a:gd name="connsiteY142" fmla="*/ 2192867 h 3031067"/>
              <a:gd name="connsiteX143" fmla="*/ 948266 w 2201333"/>
              <a:gd name="connsiteY143" fmla="*/ 2159000 h 3031067"/>
              <a:gd name="connsiteX144" fmla="*/ 931333 w 2201333"/>
              <a:gd name="connsiteY144" fmla="*/ 2133600 h 3031067"/>
              <a:gd name="connsiteX145" fmla="*/ 922866 w 2201333"/>
              <a:gd name="connsiteY145" fmla="*/ 2099733 h 3031067"/>
              <a:gd name="connsiteX146" fmla="*/ 914400 w 2201333"/>
              <a:gd name="connsiteY146" fmla="*/ 2074333 h 3031067"/>
              <a:gd name="connsiteX147" fmla="*/ 905933 w 2201333"/>
              <a:gd name="connsiteY147" fmla="*/ 2032000 h 3031067"/>
              <a:gd name="connsiteX148" fmla="*/ 889000 w 2201333"/>
              <a:gd name="connsiteY148" fmla="*/ 1998133 h 3031067"/>
              <a:gd name="connsiteX149" fmla="*/ 863600 w 2201333"/>
              <a:gd name="connsiteY149" fmla="*/ 1921933 h 3031067"/>
              <a:gd name="connsiteX150" fmla="*/ 855133 w 2201333"/>
              <a:gd name="connsiteY150" fmla="*/ 1888067 h 3031067"/>
              <a:gd name="connsiteX151" fmla="*/ 821266 w 2201333"/>
              <a:gd name="connsiteY151" fmla="*/ 1845733 h 3031067"/>
              <a:gd name="connsiteX152" fmla="*/ 812800 w 2201333"/>
              <a:gd name="connsiteY152" fmla="*/ 1820333 h 3031067"/>
              <a:gd name="connsiteX153" fmla="*/ 787400 w 2201333"/>
              <a:gd name="connsiteY153" fmla="*/ 1803400 h 3031067"/>
              <a:gd name="connsiteX154" fmla="*/ 770466 w 2201333"/>
              <a:gd name="connsiteY154" fmla="*/ 1786467 h 3031067"/>
              <a:gd name="connsiteX155" fmla="*/ 719666 w 2201333"/>
              <a:gd name="connsiteY155" fmla="*/ 1778000 h 303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2201333" h="3031067">
                <a:moveTo>
                  <a:pt x="1320800" y="1227667"/>
                </a:moveTo>
                <a:cubicBezTo>
                  <a:pt x="1270000" y="1224845"/>
                  <a:pt x="1219049" y="1224024"/>
                  <a:pt x="1168400" y="1219200"/>
                </a:cubicBezTo>
                <a:cubicBezTo>
                  <a:pt x="1159516" y="1218354"/>
                  <a:pt x="1151658" y="1212897"/>
                  <a:pt x="1143000" y="1210733"/>
                </a:cubicBezTo>
                <a:cubicBezTo>
                  <a:pt x="1129039" y="1207243"/>
                  <a:pt x="1114688" y="1205503"/>
                  <a:pt x="1100666" y="1202267"/>
                </a:cubicBezTo>
                <a:cubicBezTo>
                  <a:pt x="1077989" y="1197034"/>
                  <a:pt x="1056202" y="1185756"/>
                  <a:pt x="1032933" y="1185333"/>
                </a:cubicBezTo>
                <a:lnTo>
                  <a:pt x="567266" y="1176867"/>
                </a:lnTo>
                <a:cubicBezTo>
                  <a:pt x="555977" y="1174045"/>
                  <a:pt x="544588" y="1171597"/>
                  <a:pt x="533400" y="1168400"/>
                </a:cubicBezTo>
                <a:cubicBezTo>
                  <a:pt x="524819" y="1165948"/>
                  <a:pt x="516658" y="1162097"/>
                  <a:pt x="508000" y="1159933"/>
                </a:cubicBezTo>
                <a:cubicBezTo>
                  <a:pt x="494039" y="1156443"/>
                  <a:pt x="479627" y="1154957"/>
                  <a:pt x="465666" y="1151467"/>
                </a:cubicBezTo>
                <a:cubicBezTo>
                  <a:pt x="457008" y="1149303"/>
                  <a:pt x="448978" y="1144936"/>
                  <a:pt x="440266" y="1143000"/>
                </a:cubicBezTo>
                <a:cubicBezTo>
                  <a:pt x="423508" y="1139276"/>
                  <a:pt x="406399" y="1137355"/>
                  <a:pt x="389466" y="1134533"/>
                </a:cubicBezTo>
                <a:cubicBezTo>
                  <a:pt x="380999" y="1128889"/>
                  <a:pt x="372901" y="1122648"/>
                  <a:pt x="364066" y="1117600"/>
                </a:cubicBezTo>
                <a:cubicBezTo>
                  <a:pt x="353108" y="1111338"/>
                  <a:pt x="340470" y="1108003"/>
                  <a:pt x="330200" y="1100667"/>
                </a:cubicBezTo>
                <a:cubicBezTo>
                  <a:pt x="320457" y="1093707"/>
                  <a:pt x="314543" y="1082227"/>
                  <a:pt x="304800" y="1075267"/>
                </a:cubicBezTo>
                <a:cubicBezTo>
                  <a:pt x="294529" y="1067931"/>
                  <a:pt x="281435" y="1065334"/>
                  <a:pt x="270933" y="1058333"/>
                </a:cubicBezTo>
                <a:cubicBezTo>
                  <a:pt x="203060" y="1013084"/>
                  <a:pt x="256726" y="1031499"/>
                  <a:pt x="194733" y="1016000"/>
                </a:cubicBezTo>
                <a:cubicBezTo>
                  <a:pt x="186266" y="1010356"/>
                  <a:pt x="177059" y="1005689"/>
                  <a:pt x="169333" y="999067"/>
                </a:cubicBezTo>
                <a:lnTo>
                  <a:pt x="110066" y="939800"/>
                </a:lnTo>
                <a:lnTo>
                  <a:pt x="84666" y="914400"/>
                </a:lnTo>
                <a:cubicBezTo>
                  <a:pt x="79022" y="903111"/>
                  <a:pt x="73862" y="891566"/>
                  <a:pt x="67733" y="880533"/>
                </a:cubicBezTo>
                <a:cubicBezTo>
                  <a:pt x="59741" y="866148"/>
                  <a:pt x="49017" y="853238"/>
                  <a:pt x="42333" y="838200"/>
                </a:cubicBezTo>
                <a:cubicBezTo>
                  <a:pt x="37607" y="827566"/>
                  <a:pt x="37952" y="815229"/>
                  <a:pt x="33866" y="804333"/>
                </a:cubicBezTo>
                <a:cubicBezTo>
                  <a:pt x="29434" y="792515"/>
                  <a:pt x="22577" y="781756"/>
                  <a:pt x="16933" y="770467"/>
                </a:cubicBezTo>
                <a:cubicBezTo>
                  <a:pt x="14111" y="756356"/>
                  <a:pt x="11588" y="742181"/>
                  <a:pt x="8466" y="728133"/>
                </a:cubicBezTo>
                <a:cubicBezTo>
                  <a:pt x="5942" y="716774"/>
                  <a:pt x="0" y="705903"/>
                  <a:pt x="0" y="694267"/>
                </a:cubicBezTo>
                <a:cubicBezTo>
                  <a:pt x="0" y="671513"/>
                  <a:pt x="1928" y="648327"/>
                  <a:pt x="8466" y="626533"/>
                </a:cubicBezTo>
                <a:cubicBezTo>
                  <a:pt x="10760" y="618887"/>
                  <a:pt x="19755" y="615244"/>
                  <a:pt x="25400" y="609600"/>
                </a:cubicBezTo>
                <a:cubicBezTo>
                  <a:pt x="28222" y="595489"/>
                  <a:pt x="26140" y="579408"/>
                  <a:pt x="33866" y="567267"/>
                </a:cubicBezTo>
                <a:cubicBezTo>
                  <a:pt x="63611" y="520525"/>
                  <a:pt x="86597" y="518002"/>
                  <a:pt x="127000" y="491067"/>
                </a:cubicBezTo>
                <a:cubicBezTo>
                  <a:pt x="138741" y="483240"/>
                  <a:pt x="150026" y="474701"/>
                  <a:pt x="160866" y="465667"/>
                </a:cubicBezTo>
                <a:cubicBezTo>
                  <a:pt x="166998" y="460557"/>
                  <a:pt x="170955" y="452840"/>
                  <a:pt x="177800" y="448733"/>
                </a:cubicBezTo>
                <a:cubicBezTo>
                  <a:pt x="185453" y="444141"/>
                  <a:pt x="194733" y="443089"/>
                  <a:pt x="203200" y="440267"/>
                </a:cubicBezTo>
                <a:cubicBezTo>
                  <a:pt x="206022" y="431800"/>
                  <a:pt x="204759" y="420518"/>
                  <a:pt x="211666" y="414867"/>
                </a:cubicBezTo>
                <a:cubicBezTo>
                  <a:pt x="318196" y="327706"/>
                  <a:pt x="261256" y="383090"/>
                  <a:pt x="321733" y="355600"/>
                </a:cubicBezTo>
                <a:cubicBezTo>
                  <a:pt x="332539" y="350688"/>
                  <a:pt x="388467" y="318067"/>
                  <a:pt x="414866" y="313267"/>
                </a:cubicBezTo>
                <a:cubicBezTo>
                  <a:pt x="437253" y="309197"/>
                  <a:pt x="460022" y="307622"/>
                  <a:pt x="482600" y="304800"/>
                </a:cubicBezTo>
                <a:cubicBezTo>
                  <a:pt x="502355" y="307622"/>
                  <a:pt x="522934" y="306956"/>
                  <a:pt x="541866" y="313267"/>
                </a:cubicBezTo>
                <a:cubicBezTo>
                  <a:pt x="549439" y="315791"/>
                  <a:pt x="552668" y="325090"/>
                  <a:pt x="558800" y="330200"/>
                </a:cubicBezTo>
                <a:cubicBezTo>
                  <a:pt x="569640" y="339234"/>
                  <a:pt x="583291" y="345053"/>
                  <a:pt x="592666" y="355600"/>
                </a:cubicBezTo>
                <a:cubicBezTo>
                  <a:pt x="658053" y="429161"/>
                  <a:pt x="593124" y="389696"/>
                  <a:pt x="660400" y="423333"/>
                </a:cubicBezTo>
                <a:cubicBezTo>
                  <a:pt x="691443" y="469898"/>
                  <a:pt x="660401" y="430390"/>
                  <a:pt x="702733" y="465667"/>
                </a:cubicBezTo>
                <a:cubicBezTo>
                  <a:pt x="711931" y="473332"/>
                  <a:pt x="718390" y="484108"/>
                  <a:pt x="728133" y="491067"/>
                </a:cubicBezTo>
                <a:cubicBezTo>
                  <a:pt x="738404" y="498403"/>
                  <a:pt x="751041" y="501738"/>
                  <a:pt x="762000" y="508000"/>
                </a:cubicBezTo>
                <a:cubicBezTo>
                  <a:pt x="770835" y="513048"/>
                  <a:pt x="778933" y="519289"/>
                  <a:pt x="787400" y="524933"/>
                </a:cubicBezTo>
                <a:cubicBezTo>
                  <a:pt x="798987" y="548108"/>
                  <a:pt x="805311" y="564256"/>
                  <a:pt x="821266" y="584200"/>
                </a:cubicBezTo>
                <a:cubicBezTo>
                  <a:pt x="834065" y="600199"/>
                  <a:pt x="846001" y="607068"/>
                  <a:pt x="863600" y="618067"/>
                </a:cubicBezTo>
                <a:cubicBezTo>
                  <a:pt x="912423" y="648582"/>
                  <a:pt x="892435" y="640093"/>
                  <a:pt x="939800" y="651933"/>
                </a:cubicBezTo>
                <a:cubicBezTo>
                  <a:pt x="951089" y="657578"/>
                  <a:pt x="961848" y="664435"/>
                  <a:pt x="973666" y="668867"/>
                </a:cubicBezTo>
                <a:cubicBezTo>
                  <a:pt x="984561" y="672953"/>
                  <a:pt x="996344" y="674136"/>
                  <a:pt x="1007533" y="677333"/>
                </a:cubicBezTo>
                <a:cubicBezTo>
                  <a:pt x="1016114" y="679785"/>
                  <a:pt x="1024466" y="682978"/>
                  <a:pt x="1032933" y="685800"/>
                </a:cubicBezTo>
                <a:cubicBezTo>
                  <a:pt x="1044138" y="685053"/>
                  <a:pt x="1181763" y="679077"/>
                  <a:pt x="1219200" y="668867"/>
                </a:cubicBezTo>
                <a:cubicBezTo>
                  <a:pt x="1231377" y="665546"/>
                  <a:pt x="1241248" y="656365"/>
                  <a:pt x="1253066" y="651933"/>
                </a:cubicBezTo>
                <a:cubicBezTo>
                  <a:pt x="1263961" y="647847"/>
                  <a:pt x="1275744" y="646664"/>
                  <a:pt x="1286933" y="643467"/>
                </a:cubicBezTo>
                <a:cubicBezTo>
                  <a:pt x="1315998" y="635163"/>
                  <a:pt x="1316101" y="633116"/>
                  <a:pt x="1346200" y="618067"/>
                </a:cubicBezTo>
                <a:cubicBezTo>
                  <a:pt x="1351844" y="609600"/>
                  <a:pt x="1355187" y="599024"/>
                  <a:pt x="1363133" y="592667"/>
                </a:cubicBezTo>
                <a:cubicBezTo>
                  <a:pt x="1370102" y="587092"/>
                  <a:pt x="1382222" y="590511"/>
                  <a:pt x="1388533" y="584200"/>
                </a:cubicBezTo>
                <a:cubicBezTo>
                  <a:pt x="1397458" y="575275"/>
                  <a:pt x="1399337" y="561366"/>
                  <a:pt x="1405466" y="550333"/>
                </a:cubicBezTo>
                <a:cubicBezTo>
                  <a:pt x="1413458" y="535948"/>
                  <a:pt x="1424056" y="522981"/>
                  <a:pt x="1430866" y="508000"/>
                </a:cubicBezTo>
                <a:cubicBezTo>
                  <a:pt x="1438252" y="491751"/>
                  <a:pt x="1442156" y="474133"/>
                  <a:pt x="1447800" y="457200"/>
                </a:cubicBezTo>
                <a:cubicBezTo>
                  <a:pt x="1450622" y="448733"/>
                  <a:pt x="1451315" y="439226"/>
                  <a:pt x="1456266" y="431800"/>
                </a:cubicBezTo>
                <a:lnTo>
                  <a:pt x="1473200" y="406400"/>
                </a:lnTo>
                <a:cubicBezTo>
                  <a:pt x="1488035" y="361891"/>
                  <a:pt x="1472992" y="394401"/>
                  <a:pt x="1515533" y="347133"/>
                </a:cubicBezTo>
                <a:cubicBezTo>
                  <a:pt x="1530278" y="330749"/>
                  <a:pt x="1542915" y="312530"/>
                  <a:pt x="1557866" y="296333"/>
                </a:cubicBezTo>
                <a:cubicBezTo>
                  <a:pt x="1609798" y="240074"/>
                  <a:pt x="1603527" y="247272"/>
                  <a:pt x="1651000" y="211667"/>
                </a:cubicBezTo>
                <a:cubicBezTo>
                  <a:pt x="1702170" y="109323"/>
                  <a:pt x="1633497" y="232670"/>
                  <a:pt x="1693333" y="160867"/>
                </a:cubicBezTo>
                <a:cubicBezTo>
                  <a:pt x="1701413" y="151171"/>
                  <a:pt x="1702930" y="137271"/>
                  <a:pt x="1710266" y="127000"/>
                </a:cubicBezTo>
                <a:cubicBezTo>
                  <a:pt x="1717225" y="117257"/>
                  <a:pt x="1728706" y="111343"/>
                  <a:pt x="1735666" y="101600"/>
                </a:cubicBezTo>
                <a:cubicBezTo>
                  <a:pt x="1743002" y="91329"/>
                  <a:pt x="1744520" y="77429"/>
                  <a:pt x="1752600" y="67733"/>
                </a:cubicBezTo>
                <a:cubicBezTo>
                  <a:pt x="1759114" y="59916"/>
                  <a:pt x="1769720" y="56714"/>
                  <a:pt x="1778000" y="50800"/>
                </a:cubicBezTo>
                <a:cubicBezTo>
                  <a:pt x="1789483" y="42598"/>
                  <a:pt x="1799614" y="32401"/>
                  <a:pt x="1811866" y="25400"/>
                </a:cubicBezTo>
                <a:cubicBezTo>
                  <a:pt x="1819615" y="20972"/>
                  <a:pt x="1828656" y="19281"/>
                  <a:pt x="1837266" y="16933"/>
                </a:cubicBezTo>
                <a:cubicBezTo>
                  <a:pt x="1859719" y="10810"/>
                  <a:pt x="1905000" y="0"/>
                  <a:pt x="1905000" y="0"/>
                </a:cubicBezTo>
                <a:cubicBezTo>
                  <a:pt x="1919111" y="5644"/>
                  <a:pt x="1932915" y="12127"/>
                  <a:pt x="1947333" y="16933"/>
                </a:cubicBezTo>
                <a:cubicBezTo>
                  <a:pt x="1958372" y="20613"/>
                  <a:pt x="1970792" y="20196"/>
                  <a:pt x="1981200" y="25400"/>
                </a:cubicBezTo>
                <a:cubicBezTo>
                  <a:pt x="1997216" y="33408"/>
                  <a:pt x="2028362" y="61676"/>
                  <a:pt x="2040466" y="76200"/>
                </a:cubicBezTo>
                <a:cubicBezTo>
                  <a:pt x="2046980" y="84017"/>
                  <a:pt x="2051755" y="93133"/>
                  <a:pt x="2057400" y="101600"/>
                </a:cubicBezTo>
                <a:cubicBezTo>
                  <a:pt x="2079131" y="188532"/>
                  <a:pt x="2049594" y="80784"/>
                  <a:pt x="2082800" y="169333"/>
                </a:cubicBezTo>
                <a:cubicBezTo>
                  <a:pt x="2104295" y="226654"/>
                  <a:pt x="2079253" y="180813"/>
                  <a:pt x="2099733" y="228600"/>
                </a:cubicBezTo>
                <a:cubicBezTo>
                  <a:pt x="2104705" y="240201"/>
                  <a:pt x="2111694" y="250866"/>
                  <a:pt x="2116666" y="262467"/>
                </a:cubicBezTo>
                <a:cubicBezTo>
                  <a:pt x="2120182" y="270670"/>
                  <a:pt x="2122681" y="279286"/>
                  <a:pt x="2125133" y="287867"/>
                </a:cubicBezTo>
                <a:cubicBezTo>
                  <a:pt x="2128330" y="299055"/>
                  <a:pt x="2129016" y="311038"/>
                  <a:pt x="2133600" y="321733"/>
                </a:cubicBezTo>
                <a:cubicBezTo>
                  <a:pt x="2137608" y="331086"/>
                  <a:pt x="2144889" y="338666"/>
                  <a:pt x="2150533" y="347133"/>
                </a:cubicBezTo>
                <a:cubicBezTo>
                  <a:pt x="2157249" y="380710"/>
                  <a:pt x="2165723" y="426572"/>
                  <a:pt x="2175933" y="457200"/>
                </a:cubicBezTo>
                <a:lnTo>
                  <a:pt x="2184400" y="482600"/>
                </a:lnTo>
                <a:cubicBezTo>
                  <a:pt x="2181578" y="524933"/>
                  <a:pt x="2182227" y="567642"/>
                  <a:pt x="2175933" y="609600"/>
                </a:cubicBezTo>
                <a:cubicBezTo>
                  <a:pt x="2173679" y="624630"/>
                  <a:pt x="2163367" y="637376"/>
                  <a:pt x="2159000" y="651933"/>
                </a:cubicBezTo>
                <a:cubicBezTo>
                  <a:pt x="2154865" y="665717"/>
                  <a:pt x="2154319" y="680383"/>
                  <a:pt x="2150533" y="694267"/>
                </a:cubicBezTo>
                <a:cubicBezTo>
                  <a:pt x="2145837" y="711487"/>
                  <a:pt x="2136535" y="727461"/>
                  <a:pt x="2133600" y="745067"/>
                </a:cubicBezTo>
                <a:cubicBezTo>
                  <a:pt x="2122199" y="813471"/>
                  <a:pt x="2130561" y="779584"/>
                  <a:pt x="2108200" y="846667"/>
                </a:cubicBezTo>
                <a:lnTo>
                  <a:pt x="2099733" y="872067"/>
                </a:lnTo>
                <a:cubicBezTo>
                  <a:pt x="2102555" y="1004711"/>
                  <a:pt x="2103197" y="1137420"/>
                  <a:pt x="2108200" y="1270000"/>
                </a:cubicBezTo>
                <a:cubicBezTo>
                  <a:pt x="2108847" y="1287155"/>
                  <a:pt x="2111733" y="1304357"/>
                  <a:pt x="2116666" y="1320800"/>
                </a:cubicBezTo>
                <a:cubicBezTo>
                  <a:pt x="2120293" y="1332889"/>
                  <a:pt x="2127955" y="1343378"/>
                  <a:pt x="2133600" y="1354667"/>
                </a:cubicBezTo>
                <a:cubicBezTo>
                  <a:pt x="2139244" y="1388534"/>
                  <a:pt x="2143799" y="1422600"/>
                  <a:pt x="2150533" y="1456267"/>
                </a:cubicBezTo>
                <a:cubicBezTo>
                  <a:pt x="2153355" y="1470378"/>
                  <a:pt x="2155878" y="1484552"/>
                  <a:pt x="2159000" y="1498600"/>
                </a:cubicBezTo>
                <a:cubicBezTo>
                  <a:pt x="2161524" y="1509959"/>
                  <a:pt x="2165322" y="1521030"/>
                  <a:pt x="2167466" y="1532467"/>
                </a:cubicBezTo>
                <a:cubicBezTo>
                  <a:pt x="2173793" y="1566213"/>
                  <a:pt x="2173543" y="1601495"/>
                  <a:pt x="2184400" y="1634067"/>
                </a:cubicBezTo>
                <a:cubicBezTo>
                  <a:pt x="2196545" y="1670506"/>
                  <a:pt x="2190701" y="1650809"/>
                  <a:pt x="2201333" y="1693333"/>
                </a:cubicBezTo>
                <a:cubicBezTo>
                  <a:pt x="2195689" y="1792111"/>
                  <a:pt x="2191800" y="1891005"/>
                  <a:pt x="2184400" y="1989667"/>
                </a:cubicBezTo>
                <a:cubicBezTo>
                  <a:pt x="2183324" y="2004017"/>
                  <a:pt x="2178507" y="2017842"/>
                  <a:pt x="2175933" y="2032000"/>
                </a:cubicBezTo>
                <a:cubicBezTo>
                  <a:pt x="2172862" y="2048890"/>
                  <a:pt x="2171630" y="2066146"/>
                  <a:pt x="2167466" y="2082800"/>
                </a:cubicBezTo>
                <a:cubicBezTo>
                  <a:pt x="2163137" y="2100116"/>
                  <a:pt x="2156177" y="2116667"/>
                  <a:pt x="2150533" y="2133600"/>
                </a:cubicBezTo>
                <a:cubicBezTo>
                  <a:pt x="2147711" y="2142067"/>
                  <a:pt x="2143816" y="2150249"/>
                  <a:pt x="2142066" y="2159000"/>
                </a:cubicBezTo>
                <a:cubicBezTo>
                  <a:pt x="2135872" y="2189972"/>
                  <a:pt x="2130991" y="2223483"/>
                  <a:pt x="2116666" y="2252133"/>
                </a:cubicBezTo>
                <a:lnTo>
                  <a:pt x="2074333" y="2336800"/>
                </a:lnTo>
                <a:cubicBezTo>
                  <a:pt x="2065866" y="2353733"/>
                  <a:pt x="2058674" y="2371366"/>
                  <a:pt x="2048933" y="2387600"/>
                </a:cubicBezTo>
                <a:cubicBezTo>
                  <a:pt x="2040466" y="2401711"/>
                  <a:pt x="2031413" y="2415486"/>
                  <a:pt x="2023533" y="2429933"/>
                </a:cubicBezTo>
                <a:cubicBezTo>
                  <a:pt x="2014467" y="2446553"/>
                  <a:pt x="2007327" y="2464183"/>
                  <a:pt x="1998133" y="2480733"/>
                </a:cubicBezTo>
                <a:cubicBezTo>
                  <a:pt x="1993191" y="2489628"/>
                  <a:pt x="1986142" y="2497238"/>
                  <a:pt x="1981200" y="2506133"/>
                </a:cubicBezTo>
                <a:cubicBezTo>
                  <a:pt x="1972006" y="2522683"/>
                  <a:pt x="1967343" y="2541927"/>
                  <a:pt x="1955800" y="2556933"/>
                </a:cubicBezTo>
                <a:cubicBezTo>
                  <a:pt x="1938765" y="2579078"/>
                  <a:pt x="1913296" y="2593849"/>
                  <a:pt x="1896533" y="2616200"/>
                </a:cubicBezTo>
                <a:cubicBezTo>
                  <a:pt x="1822265" y="2715225"/>
                  <a:pt x="1916481" y="2592929"/>
                  <a:pt x="1845733" y="2675467"/>
                </a:cubicBezTo>
                <a:cubicBezTo>
                  <a:pt x="1836550" y="2686181"/>
                  <a:pt x="1829868" y="2698931"/>
                  <a:pt x="1820333" y="2709333"/>
                </a:cubicBezTo>
                <a:cubicBezTo>
                  <a:pt x="1798757" y="2732870"/>
                  <a:pt x="1770312" y="2750500"/>
                  <a:pt x="1752600" y="2777067"/>
                </a:cubicBezTo>
                <a:cubicBezTo>
                  <a:pt x="1741311" y="2794000"/>
                  <a:pt x="1731447" y="2811975"/>
                  <a:pt x="1718733" y="2827867"/>
                </a:cubicBezTo>
                <a:cubicBezTo>
                  <a:pt x="1708760" y="2840333"/>
                  <a:pt x="1694667" y="2849131"/>
                  <a:pt x="1684866" y="2861733"/>
                </a:cubicBezTo>
                <a:cubicBezTo>
                  <a:pt x="1674763" y="2874723"/>
                  <a:pt x="1671102" y="2892430"/>
                  <a:pt x="1659466" y="2904067"/>
                </a:cubicBezTo>
                <a:cubicBezTo>
                  <a:pt x="1650542" y="2912992"/>
                  <a:pt x="1635870" y="2913664"/>
                  <a:pt x="1625600" y="2921000"/>
                </a:cubicBezTo>
                <a:cubicBezTo>
                  <a:pt x="1615857" y="2927960"/>
                  <a:pt x="1609398" y="2938735"/>
                  <a:pt x="1600200" y="2946400"/>
                </a:cubicBezTo>
                <a:cubicBezTo>
                  <a:pt x="1592383" y="2952914"/>
                  <a:pt x="1582746" y="2956976"/>
                  <a:pt x="1574800" y="2963333"/>
                </a:cubicBezTo>
                <a:cubicBezTo>
                  <a:pt x="1548924" y="2984034"/>
                  <a:pt x="1562422" y="2986456"/>
                  <a:pt x="1524000" y="3005667"/>
                </a:cubicBezTo>
                <a:cubicBezTo>
                  <a:pt x="1503390" y="3015972"/>
                  <a:pt x="1463638" y="3024991"/>
                  <a:pt x="1439333" y="3031067"/>
                </a:cubicBezTo>
                <a:cubicBezTo>
                  <a:pt x="1413933" y="3025422"/>
                  <a:pt x="1388376" y="3020444"/>
                  <a:pt x="1363133" y="3014133"/>
                </a:cubicBezTo>
                <a:cubicBezTo>
                  <a:pt x="1354475" y="3011968"/>
                  <a:pt x="1345715" y="3009658"/>
                  <a:pt x="1337733" y="3005667"/>
                </a:cubicBezTo>
                <a:cubicBezTo>
                  <a:pt x="1328631" y="3001116"/>
                  <a:pt x="1320800" y="2994378"/>
                  <a:pt x="1312333" y="2988733"/>
                </a:cubicBezTo>
                <a:cubicBezTo>
                  <a:pt x="1306689" y="2980266"/>
                  <a:pt x="1300793" y="2971962"/>
                  <a:pt x="1295400" y="2963333"/>
                </a:cubicBezTo>
                <a:cubicBezTo>
                  <a:pt x="1286678" y="2949378"/>
                  <a:pt x="1279874" y="2934165"/>
                  <a:pt x="1270000" y="2921000"/>
                </a:cubicBezTo>
                <a:cubicBezTo>
                  <a:pt x="1262816" y="2911421"/>
                  <a:pt x="1253067" y="2904067"/>
                  <a:pt x="1244600" y="2895600"/>
                </a:cubicBezTo>
                <a:cubicBezTo>
                  <a:pt x="1216888" y="2784756"/>
                  <a:pt x="1261176" y="2937217"/>
                  <a:pt x="1210733" y="2836333"/>
                </a:cubicBezTo>
                <a:cubicBezTo>
                  <a:pt x="1204297" y="2823462"/>
                  <a:pt x="1207319" y="2807474"/>
                  <a:pt x="1202266" y="2794000"/>
                </a:cubicBezTo>
                <a:cubicBezTo>
                  <a:pt x="1198693" y="2784472"/>
                  <a:pt x="1190977" y="2777067"/>
                  <a:pt x="1185333" y="2768600"/>
                </a:cubicBezTo>
                <a:cubicBezTo>
                  <a:pt x="1182511" y="2757311"/>
                  <a:pt x="1180546" y="2745772"/>
                  <a:pt x="1176866" y="2734733"/>
                </a:cubicBezTo>
                <a:cubicBezTo>
                  <a:pt x="1172060" y="2720315"/>
                  <a:pt x="1163932" y="2707062"/>
                  <a:pt x="1159933" y="2692400"/>
                </a:cubicBezTo>
                <a:cubicBezTo>
                  <a:pt x="1155416" y="2675838"/>
                  <a:pt x="1154537" y="2658490"/>
                  <a:pt x="1151466" y="2641600"/>
                </a:cubicBezTo>
                <a:cubicBezTo>
                  <a:pt x="1148892" y="2627442"/>
                  <a:pt x="1146786" y="2613150"/>
                  <a:pt x="1143000" y="2599267"/>
                </a:cubicBezTo>
                <a:cubicBezTo>
                  <a:pt x="1138304" y="2582047"/>
                  <a:pt x="1126066" y="2548467"/>
                  <a:pt x="1126066" y="2548467"/>
                </a:cubicBezTo>
                <a:cubicBezTo>
                  <a:pt x="1108360" y="2442220"/>
                  <a:pt x="1131508" y="2556322"/>
                  <a:pt x="1092200" y="2438400"/>
                </a:cubicBezTo>
                <a:cubicBezTo>
                  <a:pt x="1067788" y="2365165"/>
                  <a:pt x="1101579" y="2422836"/>
                  <a:pt x="1066800" y="2370667"/>
                </a:cubicBezTo>
                <a:cubicBezTo>
                  <a:pt x="1063978" y="2356556"/>
                  <a:pt x="1064178" y="2341483"/>
                  <a:pt x="1058333" y="2328333"/>
                </a:cubicBezTo>
                <a:cubicBezTo>
                  <a:pt x="1052602" y="2315438"/>
                  <a:pt x="1041135" y="2305950"/>
                  <a:pt x="1032933" y="2294467"/>
                </a:cubicBezTo>
                <a:cubicBezTo>
                  <a:pt x="1027019" y="2286187"/>
                  <a:pt x="1020551" y="2278168"/>
                  <a:pt x="1016000" y="2269067"/>
                </a:cubicBezTo>
                <a:cubicBezTo>
                  <a:pt x="991494" y="2220056"/>
                  <a:pt x="1030282" y="2266416"/>
                  <a:pt x="982133" y="2218267"/>
                </a:cubicBezTo>
                <a:cubicBezTo>
                  <a:pt x="979311" y="2209800"/>
                  <a:pt x="978094" y="2200616"/>
                  <a:pt x="973666" y="2192867"/>
                </a:cubicBezTo>
                <a:cubicBezTo>
                  <a:pt x="966665" y="2180615"/>
                  <a:pt x="956468" y="2170483"/>
                  <a:pt x="948266" y="2159000"/>
                </a:cubicBezTo>
                <a:cubicBezTo>
                  <a:pt x="942352" y="2150720"/>
                  <a:pt x="936977" y="2142067"/>
                  <a:pt x="931333" y="2133600"/>
                </a:cubicBezTo>
                <a:cubicBezTo>
                  <a:pt x="928511" y="2122311"/>
                  <a:pt x="926063" y="2110922"/>
                  <a:pt x="922866" y="2099733"/>
                </a:cubicBezTo>
                <a:cubicBezTo>
                  <a:pt x="920414" y="2091152"/>
                  <a:pt x="916564" y="2082991"/>
                  <a:pt x="914400" y="2074333"/>
                </a:cubicBezTo>
                <a:cubicBezTo>
                  <a:pt x="910910" y="2060372"/>
                  <a:pt x="910484" y="2045652"/>
                  <a:pt x="905933" y="2032000"/>
                </a:cubicBezTo>
                <a:cubicBezTo>
                  <a:pt x="901942" y="2020026"/>
                  <a:pt x="894644" y="2009422"/>
                  <a:pt x="889000" y="1998133"/>
                </a:cubicBezTo>
                <a:cubicBezTo>
                  <a:pt x="870445" y="1905363"/>
                  <a:pt x="893645" y="2002053"/>
                  <a:pt x="863600" y="1921933"/>
                </a:cubicBezTo>
                <a:cubicBezTo>
                  <a:pt x="859514" y="1911038"/>
                  <a:pt x="859717" y="1898762"/>
                  <a:pt x="855133" y="1888067"/>
                </a:cubicBezTo>
                <a:cubicBezTo>
                  <a:pt x="847122" y="1869375"/>
                  <a:pt x="834922" y="1859389"/>
                  <a:pt x="821266" y="1845733"/>
                </a:cubicBezTo>
                <a:cubicBezTo>
                  <a:pt x="818444" y="1837266"/>
                  <a:pt x="818375" y="1827302"/>
                  <a:pt x="812800" y="1820333"/>
                </a:cubicBezTo>
                <a:cubicBezTo>
                  <a:pt x="806443" y="1812387"/>
                  <a:pt x="795346" y="1809757"/>
                  <a:pt x="787400" y="1803400"/>
                </a:cubicBezTo>
                <a:cubicBezTo>
                  <a:pt x="781167" y="1798413"/>
                  <a:pt x="777311" y="1790574"/>
                  <a:pt x="770466" y="1786467"/>
                </a:cubicBezTo>
                <a:cubicBezTo>
                  <a:pt x="751892" y="1775323"/>
                  <a:pt x="739895" y="1778000"/>
                  <a:pt x="719666" y="177800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0336862D-C2FD-48FF-8A38-EAFD3815F2C2}"/>
              </a:ext>
            </a:extLst>
          </p:cNvPr>
          <p:cNvSpPr/>
          <p:nvPr/>
        </p:nvSpPr>
        <p:spPr>
          <a:xfrm>
            <a:off x="0" y="1"/>
            <a:ext cx="5977467" cy="5757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71131A21-3181-45A4-8BDF-C3B55A93A534}"/>
              </a:ext>
            </a:extLst>
          </p:cNvPr>
          <p:cNvSpPr/>
          <p:nvPr/>
        </p:nvSpPr>
        <p:spPr>
          <a:xfrm>
            <a:off x="6805675" y="245533"/>
            <a:ext cx="5284725" cy="50715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9F2F1677-9EF2-452F-9D7B-951DF7A66BD9}"/>
              </a:ext>
            </a:extLst>
          </p:cNvPr>
          <p:cNvCxnSpPr>
            <a:cxnSpLocks/>
          </p:cNvCxnSpPr>
          <p:nvPr/>
        </p:nvCxnSpPr>
        <p:spPr>
          <a:xfrm flipV="1">
            <a:off x="4961466" y="513437"/>
            <a:ext cx="880534" cy="127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50E4119D-D05B-44B7-A35B-0D2238182F09}"/>
              </a:ext>
            </a:extLst>
          </p:cNvPr>
          <p:cNvCxnSpPr>
            <a:cxnSpLocks/>
          </p:cNvCxnSpPr>
          <p:nvPr/>
        </p:nvCxnSpPr>
        <p:spPr>
          <a:xfrm flipH="1">
            <a:off x="7246663" y="5095915"/>
            <a:ext cx="805137" cy="47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D5EAC29F-EF62-409C-8CF9-2764FF15A633}"/>
              </a:ext>
            </a:extLst>
          </p:cNvPr>
          <p:cNvSpPr txBox="1"/>
          <p:nvPr/>
        </p:nvSpPr>
        <p:spPr>
          <a:xfrm>
            <a:off x="5951304" y="327670"/>
            <a:ext cx="21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SKLENJENE ČRTE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C42AA5AA-C72A-434C-B6F5-47EF19A47709}"/>
              </a:ext>
            </a:extLst>
          </p:cNvPr>
          <p:cNvSpPr txBox="1"/>
          <p:nvPr/>
        </p:nvSpPr>
        <p:spPr>
          <a:xfrm>
            <a:off x="5255470" y="5358326"/>
            <a:ext cx="21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NESKLENJENE ČRTE</a:t>
            </a:r>
          </a:p>
        </p:txBody>
      </p:sp>
    </p:spTree>
    <p:extLst>
      <p:ext uri="{BB962C8B-B14F-4D97-AF65-F5344CB8AC3E}">
        <p14:creationId xmlns:p14="http://schemas.microsoft.com/office/powerpoint/2010/main" val="2282843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1CA07F-3518-4C50-BFE4-9DB72E51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ČRTE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4B24FB7-A5D3-4538-86BF-D6FF9429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2666"/>
          </a:xfrm>
        </p:spPr>
        <p:txBody>
          <a:bodyPr/>
          <a:lstStyle/>
          <a:p>
            <a:r>
              <a:rPr lang="sl-SI" b="1" dirty="0"/>
              <a:t>KRIVE				RAVNE				LOMLJENE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		</a:t>
            </a:r>
            <a:r>
              <a:rPr lang="sl-SI" b="1" dirty="0"/>
              <a:t>SKLENJENE				NESKLENJENE</a:t>
            </a:r>
          </a:p>
          <a:p>
            <a:endParaRPr lang="sl-SI" dirty="0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E2A17658-C262-4BF4-8260-47AF044EE781}"/>
              </a:ext>
            </a:extLst>
          </p:cNvPr>
          <p:cNvCxnSpPr/>
          <p:nvPr/>
        </p:nvCxnSpPr>
        <p:spPr>
          <a:xfrm>
            <a:off x="4351867" y="2607733"/>
            <a:ext cx="2108200" cy="943953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Slika 7">
            <a:extLst>
              <a:ext uri="{FF2B5EF4-FFF2-40B4-BE49-F238E27FC236}">
                <a16:creationId xmlns:a16="http://schemas.microsoft.com/office/drawing/2014/main" id="{CB61BCD3-A05D-478D-B5CD-5157B069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54502">
            <a:off x="7842390" y="2329835"/>
            <a:ext cx="2603218" cy="1499746"/>
          </a:xfrm>
          <a:prstGeom prst="rect">
            <a:avLst/>
          </a:prstGeom>
        </p:spPr>
      </p:pic>
      <p:sp>
        <p:nvSpPr>
          <p:cNvPr id="11" name="Prostoročno: oblika 10">
            <a:extLst>
              <a:ext uri="{FF2B5EF4-FFF2-40B4-BE49-F238E27FC236}">
                <a16:creationId xmlns:a16="http://schemas.microsoft.com/office/drawing/2014/main" id="{52C3EBCC-23D6-40FC-B1EF-0160CC440D50}"/>
              </a:ext>
            </a:extLst>
          </p:cNvPr>
          <p:cNvSpPr/>
          <p:nvPr/>
        </p:nvSpPr>
        <p:spPr>
          <a:xfrm>
            <a:off x="1316969" y="4487334"/>
            <a:ext cx="1764897" cy="1561716"/>
          </a:xfrm>
          <a:custGeom>
            <a:avLst/>
            <a:gdLst>
              <a:gd name="connsiteX0" fmla="*/ 1490134 w 2463800"/>
              <a:gd name="connsiteY0" fmla="*/ 1670196 h 2686196"/>
              <a:gd name="connsiteX1" fmla="*/ 1422400 w 2463800"/>
              <a:gd name="connsiteY1" fmla="*/ 1695596 h 2686196"/>
              <a:gd name="connsiteX2" fmla="*/ 1388534 w 2463800"/>
              <a:gd name="connsiteY2" fmla="*/ 1704063 h 2686196"/>
              <a:gd name="connsiteX3" fmla="*/ 1363134 w 2463800"/>
              <a:gd name="connsiteY3" fmla="*/ 1712529 h 2686196"/>
              <a:gd name="connsiteX4" fmla="*/ 999067 w 2463800"/>
              <a:gd name="connsiteY4" fmla="*/ 1720996 h 2686196"/>
              <a:gd name="connsiteX5" fmla="*/ 431800 w 2463800"/>
              <a:gd name="connsiteY5" fmla="*/ 1712529 h 2686196"/>
              <a:gd name="connsiteX6" fmla="*/ 389467 w 2463800"/>
              <a:gd name="connsiteY6" fmla="*/ 1704063 h 2686196"/>
              <a:gd name="connsiteX7" fmla="*/ 338667 w 2463800"/>
              <a:gd name="connsiteY7" fmla="*/ 1687129 h 2686196"/>
              <a:gd name="connsiteX8" fmla="*/ 304800 w 2463800"/>
              <a:gd name="connsiteY8" fmla="*/ 1661729 h 2686196"/>
              <a:gd name="connsiteX9" fmla="*/ 262467 w 2463800"/>
              <a:gd name="connsiteY9" fmla="*/ 1653263 h 2686196"/>
              <a:gd name="connsiteX10" fmla="*/ 228600 w 2463800"/>
              <a:gd name="connsiteY10" fmla="*/ 1644796 h 2686196"/>
              <a:gd name="connsiteX11" fmla="*/ 135467 w 2463800"/>
              <a:gd name="connsiteY11" fmla="*/ 1568596 h 2686196"/>
              <a:gd name="connsiteX12" fmla="*/ 110067 w 2463800"/>
              <a:gd name="connsiteY12" fmla="*/ 1543196 h 2686196"/>
              <a:gd name="connsiteX13" fmla="*/ 59267 w 2463800"/>
              <a:gd name="connsiteY13" fmla="*/ 1450063 h 2686196"/>
              <a:gd name="connsiteX14" fmla="*/ 42334 w 2463800"/>
              <a:gd name="connsiteY14" fmla="*/ 1407729 h 2686196"/>
              <a:gd name="connsiteX15" fmla="*/ 33867 w 2463800"/>
              <a:gd name="connsiteY15" fmla="*/ 1382329 h 2686196"/>
              <a:gd name="connsiteX16" fmla="*/ 16934 w 2463800"/>
              <a:gd name="connsiteY16" fmla="*/ 1339996 h 2686196"/>
              <a:gd name="connsiteX17" fmla="*/ 0 w 2463800"/>
              <a:gd name="connsiteY17" fmla="*/ 1280729 h 2686196"/>
              <a:gd name="connsiteX18" fmla="*/ 8467 w 2463800"/>
              <a:gd name="connsiteY18" fmla="*/ 1119863 h 2686196"/>
              <a:gd name="connsiteX19" fmla="*/ 16934 w 2463800"/>
              <a:gd name="connsiteY19" fmla="*/ 1085996 h 2686196"/>
              <a:gd name="connsiteX20" fmla="*/ 50800 w 2463800"/>
              <a:gd name="connsiteY20" fmla="*/ 1018263 h 2686196"/>
              <a:gd name="connsiteX21" fmla="*/ 59267 w 2463800"/>
              <a:gd name="connsiteY21" fmla="*/ 992863 h 2686196"/>
              <a:gd name="connsiteX22" fmla="*/ 93134 w 2463800"/>
              <a:gd name="connsiteY22" fmla="*/ 958996 h 2686196"/>
              <a:gd name="connsiteX23" fmla="*/ 118534 w 2463800"/>
              <a:gd name="connsiteY23" fmla="*/ 933596 h 2686196"/>
              <a:gd name="connsiteX24" fmla="*/ 143934 w 2463800"/>
              <a:gd name="connsiteY24" fmla="*/ 899729 h 2686196"/>
              <a:gd name="connsiteX25" fmla="*/ 177800 w 2463800"/>
              <a:gd name="connsiteY25" fmla="*/ 874329 h 2686196"/>
              <a:gd name="connsiteX26" fmla="*/ 194734 w 2463800"/>
              <a:gd name="connsiteY26" fmla="*/ 857396 h 2686196"/>
              <a:gd name="connsiteX27" fmla="*/ 220134 w 2463800"/>
              <a:gd name="connsiteY27" fmla="*/ 840463 h 2686196"/>
              <a:gd name="connsiteX28" fmla="*/ 237067 w 2463800"/>
              <a:gd name="connsiteY28" fmla="*/ 823529 h 2686196"/>
              <a:gd name="connsiteX29" fmla="*/ 262467 w 2463800"/>
              <a:gd name="connsiteY29" fmla="*/ 815063 h 2686196"/>
              <a:gd name="connsiteX30" fmla="*/ 287867 w 2463800"/>
              <a:gd name="connsiteY30" fmla="*/ 798129 h 2686196"/>
              <a:gd name="connsiteX31" fmla="*/ 372534 w 2463800"/>
              <a:gd name="connsiteY31" fmla="*/ 772729 h 2686196"/>
              <a:gd name="connsiteX32" fmla="*/ 423334 w 2463800"/>
              <a:gd name="connsiteY32" fmla="*/ 755796 h 2686196"/>
              <a:gd name="connsiteX33" fmla="*/ 524934 w 2463800"/>
              <a:gd name="connsiteY33" fmla="*/ 764263 h 2686196"/>
              <a:gd name="connsiteX34" fmla="*/ 584200 w 2463800"/>
              <a:gd name="connsiteY34" fmla="*/ 789663 h 2686196"/>
              <a:gd name="connsiteX35" fmla="*/ 609600 w 2463800"/>
              <a:gd name="connsiteY35" fmla="*/ 806596 h 2686196"/>
              <a:gd name="connsiteX36" fmla="*/ 635000 w 2463800"/>
              <a:gd name="connsiteY36" fmla="*/ 815063 h 2686196"/>
              <a:gd name="connsiteX37" fmla="*/ 677334 w 2463800"/>
              <a:gd name="connsiteY37" fmla="*/ 848929 h 2686196"/>
              <a:gd name="connsiteX38" fmla="*/ 719667 w 2463800"/>
              <a:gd name="connsiteY38" fmla="*/ 882796 h 2686196"/>
              <a:gd name="connsiteX39" fmla="*/ 736600 w 2463800"/>
              <a:gd name="connsiteY39" fmla="*/ 908196 h 2686196"/>
              <a:gd name="connsiteX40" fmla="*/ 795867 w 2463800"/>
              <a:gd name="connsiteY40" fmla="*/ 958996 h 2686196"/>
              <a:gd name="connsiteX41" fmla="*/ 821267 w 2463800"/>
              <a:gd name="connsiteY41" fmla="*/ 967463 h 2686196"/>
              <a:gd name="connsiteX42" fmla="*/ 846667 w 2463800"/>
              <a:gd name="connsiteY42" fmla="*/ 984396 h 2686196"/>
              <a:gd name="connsiteX43" fmla="*/ 897467 w 2463800"/>
              <a:gd name="connsiteY43" fmla="*/ 1001329 h 2686196"/>
              <a:gd name="connsiteX44" fmla="*/ 999067 w 2463800"/>
              <a:gd name="connsiteY44" fmla="*/ 992863 h 2686196"/>
              <a:gd name="connsiteX45" fmla="*/ 1032934 w 2463800"/>
              <a:gd name="connsiteY45" fmla="*/ 958996 h 2686196"/>
              <a:gd name="connsiteX46" fmla="*/ 1092200 w 2463800"/>
              <a:gd name="connsiteY46" fmla="*/ 882796 h 2686196"/>
              <a:gd name="connsiteX47" fmla="*/ 1109134 w 2463800"/>
              <a:gd name="connsiteY47" fmla="*/ 831996 h 2686196"/>
              <a:gd name="connsiteX48" fmla="*/ 1126067 w 2463800"/>
              <a:gd name="connsiteY48" fmla="*/ 806596 h 2686196"/>
              <a:gd name="connsiteX49" fmla="*/ 1151467 w 2463800"/>
              <a:gd name="connsiteY49" fmla="*/ 721929 h 2686196"/>
              <a:gd name="connsiteX50" fmla="*/ 1168400 w 2463800"/>
              <a:gd name="connsiteY50" fmla="*/ 688063 h 2686196"/>
              <a:gd name="connsiteX51" fmla="*/ 1185334 w 2463800"/>
              <a:gd name="connsiteY51" fmla="*/ 620329 h 2686196"/>
              <a:gd name="connsiteX52" fmla="*/ 1176867 w 2463800"/>
              <a:gd name="connsiteY52" fmla="*/ 484863 h 2686196"/>
              <a:gd name="connsiteX53" fmla="*/ 1151467 w 2463800"/>
              <a:gd name="connsiteY53" fmla="*/ 391729 h 2686196"/>
              <a:gd name="connsiteX54" fmla="*/ 1126067 w 2463800"/>
              <a:gd name="connsiteY54" fmla="*/ 298596 h 2686196"/>
              <a:gd name="connsiteX55" fmla="*/ 1143000 w 2463800"/>
              <a:gd name="connsiteY55" fmla="*/ 146196 h 2686196"/>
              <a:gd name="connsiteX56" fmla="*/ 1159934 w 2463800"/>
              <a:gd name="connsiteY56" fmla="*/ 120796 h 2686196"/>
              <a:gd name="connsiteX57" fmla="*/ 1295400 w 2463800"/>
              <a:gd name="connsiteY57" fmla="*/ 36129 h 2686196"/>
              <a:gd name="connsiteX58" fmla="*/ 1354667 w 2463800"/>
              <a:gd name="connsiteY58" fmla="*/ 27663 h 2686196"/>
              <a:gd name="connsiteX59" fmla="*/ 1397000 w 2463800"/>
              <a:gd name="connsiteY59" fmla="*/ 10729 h 2686196"/>
              <a:gd name="connsiteX60" fmla="*/ 1634067 w 2463800"/>
              <a:gd name="connsiteY60" fmla="*/ 10729 h 2686196"/>
              <a:gd name="connsiteX61" fmla="*/ 1684867 w 2463800"/>
              <a:gd name="connsiteY61" fmla="*/ 27663 h 2686196"/>
              <a:gd name="connsiteX62" fmla="*/ 1744134 w 2463800"/>
              <a:gd name="connsiteY62" fmla="*/ 53063 h 2686196"/>
              <a:gd name="connsiteX63" fmla="*/ 1786467 w 2463800"/>
              <a:gd name="connsiteY63" fmla="*/ 129263 h 2686196"/>
              <a:gd name="connsiteX64" fmla="*/ 1769534 w 2463800"/>
              <a:gd name="connsiteY64" fmla="*/ 196996 h 2686196"/>
              <a:gd name="connsiteX65" fmla="*/ 1752600 w 2463800"/>
              <a:gd name="connsiteY65" fmla="*/ 222396 h 2686196"/>
              <a:gd name="connsiteX66" fmla="*/ 1744134 w 2463800"/>
              <a:gd name="connsiteY66" fmla="*/ 247796 h 2686196"/>
              <a:gd name="connsiteX67" fmla="*/ 1718734 w 2463800"/>
              <a:gd name="connsiteY67" fmla="*/ 273196 h 2686196"/>
              <a:gd name="connsiteX68" fmla="*/ 1701800 w 2463800"/>
              <a:gd name="connsiteY68" fmla="*/ 298596 h 2686196"/>
              <a:gd name="connsiteX69" fmla="*/ 1684867 w 2463800"/>
              <a:gd name="connsiteY69" fmla="*/ 349396 h 2686196"/>
              <a:gd name="connsiteX70" fmla="*/ 1659467 w 2463800"/>
              <a:gd name="connsiteY70" fmla="*/ 408663 h 2686196"/>
              <a:gd name="connsiteX71" fmla="*/ 1651000 w 2463800"/>
              <a:gd name="connsiteY71" fmla="*/ 459463 h 2686196"/>
              <a:gd name="connsiteX72" fmla="*/ 1634067 w 2463800"/>
              <a:gd name="connsiteY72" fmla="*/ 510263 h 2686196"/>
              <a:gd name="connsiteX73" fmla="*/ 1625600 w 2463800"/>
              <a:gd name="connsiteY73" fmla="*/ 586463 h 2686196"/>
              <a:gd name="connsiteX74" fmla="*/ 1642534 w 2463800"/>
              <a:gd name="connsiteY74" fmla="*/ 662663 h 2686196"/>
              <a:gd name="connsiteX75" fmla="*/ 1659467 w 2463800"/>
              <a:gd name="connsiteY75" fmla="*/ 713463 h 2686196"/>
              <a:gd name="connsiteX76" fmla="*/ 1667934 w 2463800"/>
              <a:gd name="connsiteY76" fmla="*/ 738863 h 2686196"/>
              <a:gd name="connsiteX77" fmla="*/ 1710267 w 2463800"/>
              <a:gd name="connsiteY77" fmla="*/ 789663 h 2686196"/>
              <a:gd name="connsiteX78" fmla="*/ 1735667 w 2463800"/>
              <a:gd name="connsiteY78" fmla="*/ 798129 h 2686196"/>
              <a:gd name="connsiteX79" fmla="*/ 1896534 w 2463800"/>
              <a:gd name="connsiteY79" fmla="*/ 823529 h 2686196"/>
              <a:gd name="connsiteX80" fmla="*/ 2015067 w 2463800"/>
              <a:gd name="connsiteY80" fmla="*/ 831996 h 2686196"/>
              <a:gd name="connsiteX81" fmla="*/ 2048934 w 2463800"/>
              <a:gd name="connsiteY81" fmla="*/ 840463 h 2686196"/>
              <a:gd name="connsiteX82" fmla="*/ 2142067 w 2463800"/>
              <a:gd name="connsiteY82" fmla="*/ 848929 h 2686196"/>
              <a:gd name="connsiteX83" fmla="*/ 2192867 w 2463800"/>
              <a:gd name="connsiteY83" fmla="*/ 865863 h 2686196"/>
              <a:gd name="connsiteX84" fmla="*/ 2226734 w 2463800"/>
              <a:gd name="connsiteY84" fmla="*/ 874329 h 2686196"/>
              <a:gd name="connsiteX85" fmla="*/ 2319867 w 2463800"/>
              <a:gd name="connsiteY85" fmla="*/ 908196 h 2686196"/>
              <a:gd name="connsiteX86" fmla="*/ 2353734 w 2463800"/>
              <a:gd name="connsiteY86" fmla="*/ 925129 h 2686196"/>
              <a:gd name="connsiteX87" fmla="*/ 2387600 w 2463800"/>
              <a:gd name="connsiteY87" fmla="*/ 967463 h 2686196"/>
              <a:gd name="connsiteX88" fmla="*/ 2404534 w 2463800"/>
              <a:gd name="connsiteY88" fmla="*/ 984396 h 2686196"/>
              <a:gd name="connsiteX89" fmla="*/ 2413000 w 2463800"/>
              <a:gd name="connsiteY89" fmla="*/ 1009796 h 2686196"/>
              <a:gd name="connsiteX90" fmla="*/ 2429934 w 2463800"/>
              <a:gd name="connsiteY90" fmla="*/ 1035196 h 2686196"/>
              <a:gd name="connsiteX91" fmla="*/ 2455334 w 2463800"/>
              <a:gd name="connsiteY91" fmla="*/ 1094463 h 2686196"/>
              <a:gd name="connsiteX92" fmla="*/ 2463800 w 2463800"/>
              <a:gd name="connsiteY92" fmla="*/ 1272263 h 2686196"/>
              <a:gd name="connsiteX93" fmla="*/ 2455334 w 2463800"/>
              <a:gd name="connsiteY93" fmla="*/ 1517796 h 2686196"/>
              <a:gd name="connsiteX94" fmla="*/ 2446867 w 2463800"/>
              <a:gd name="connsiteY94" fmla="*/ 1551663 h 2686196"/>
              <a:gd name="connsiteX95" fmla="*/ 2421467 w 2463800"/>
              <a:gd name="connsiteY95" fmla="*/ 1568596 h 2686196"/>
              <a:gd name="connsiteX96" fmla="*/ 2404534 w 2463800"/>
              <a:gd name="connsiteY96" fmla="*/ 1593996 h 2686196"/>
              <a:gd name="connsiteX97" fmla="*/ 2353734 w 2463800"/>
              <a:gd name="connsiteY97" fmla="*/ 1627863 h 2686196"/>
              <a:gd name="connsiteX98" fmla="*/ 2336800 w 2463800"/>
              <a:gd name="connsiteY98" fmla="*/ 1653263 h 2686196"/>
              <a:gd name="connsiteX99" fmla="*/ 2269067 w 2463800"/>
              <a:gd name="connsiteY99" fmla="*/ 1763329 h 2686196"/>
              <a:gd name="connsiteX100" fmla="*/ 2260600 w 2463800"/>
              <a:gd name="connsiteY100" fmla="*/ 1797196 h 2686196"/>
              <a:gd name="connsiteX101" fmla="*/ 2243667 w 2463800"/>
              <a:gd name="connsiteY101" fmla="*/ 1839529 h 2686196"/>
              <a:gd name="connsiteX102" fmla="*/ 2235200 w 2463800"/>
              <a:gd name="connsiteY102" fmla="*/ 1873396 h 2686196"/>
              <a:gd name="connsiteX103" fmla="*/ 2218267 w 2463800"/>
              <a:gd name="connsiteY103" fmla="*/ 1924196 h 2686196"/>
              <a:gd name="connsiteX104" fmla="*/ 2209800 w 2463800"/>
              <a:gd name="connsiteY104" fmla="*/ 2228996 h 2686196"/>
              <a:gd name="connsiteX105" fmla="*/ 2201334 w 2463800"/>
              <a:gd name="connsiteY105" fmla="*/ 2254396 h 2686196"/>
              <a:gd name="connsiteX106" fmla="*/ 2184400 w 2463800"/>
              <a:gd name="connsiteY106" fmla="*/ 2322129 h 2686196"/>
              <a:gd name="connsiteX107" fmla="*/ 2167467 w 2463800"/>
              <a:gd name="connsiteY107" fmla="*/ 2355996 h 2686196"/>
              <a:gd name="connsiteX108" fmla="*/ 2142067 w 2463800"/>
              <a:gd name="connsiteY108" fmla="*/ 2415263 h 2686196"/>
              <a:gd name="connsiteX109" fmla="*/ 2116667 w 2463800"/>
              <a:gd name="connsiteY109" fmla="*/ 2508396 h 2686196"/>
              <a:gd name="connsiteX110" fmla="*/ 2099734 w 2463800"/>
              <a:gd name="connsiteY110" fmla="*/ 2533796 h 2686196"/>
              <a:gd name="connsiteX111" fmla="*/ 2074334 w 2463800"/>
              <a:gd name="connsiteY111" fmla="*/ 2626929 h 2686196"/>
              <a:gd name="connsiteX112" fmla="*/ 2057400 w 2463800"/>
              <a:gd name="connsiteY112" fmla="*/ 2652329 h 2686196"/>
              <a:gd name="connsiteX113" fmla="*/ 2040467 w 2463800"/>
              <a:gd name="connsiteY113" fmla="*/ 2669263 h 2686196"/>
              <a:gd name="connsiteX114" fmla="*/ 2015067 w 2463800"/>
              <a:gd name="connsiteY114" fmla="*/ 2686196 h 2686196"/>
              <a:gd name="connsiteX115" fmla="*/ 1989667 w 2463800"/>
              <a:gd name="connsiteY115" fmla="*/ 2669263 h 2686196"/>
              <a:gd name="connsiteX116" fmla="*/ 1930400 w 2463800"/>
              <a:gd name="connsiteY116" fmla="*/ 2652329 h 2686196"/>
              <a:gd name="connsiteX117" fmla="*/ 1905000 w 2463800"/>
              <a:gd name="connsiteY117" fmla="*/ 2635396 h 2686196"/>
              <a:gd name="connsiteX118" fmla="*/ 1854200 w 2463800"/>
              <a:gd name="connsiteY118" fmla="*/ 2618463 h 2686196"/>
              <a:gd name="connsiteX119" fmla="*/ 1794934 w 2463800"/>
              <a:gd name="connsiteY119" fmla="*/ 2593063 h 2686196"/>
              <a:gd name="connsiteX120" fmla="*/ 1701800 w 2463800"/>
              <a:gd name="connsiteY120" fmla="*/ 2567663 h 2686196"/>
              <a:gd name="connsiteX121" fmla="*/ 1625600 w 2463800"/>
              <a:gd name="connsiteY121" fmla="*/ 2559196 h 2686196"/>
              <a:gd name="connsiteX122" fmla="*/ 1591734 w 2463800"/>
              <a:gd name="connsiteY122" fmla="*/ 2550729 h 2686196"/>
              <a:gd name="connsiteX123" fmla="*/ 1481667 w 2463800"/>
              <a:gd name="connsiteY123" fmla="*/ 2533796 h 2686196"/>
              <a:gd name="connsiteX124" fmla="*/ 1456267 w 2463800"/>
              <a:gd name="connsiteY124" fmla="*/ 2525329 h 2686196"/>
              <a:gd name="connsiteX125" fmla="*/ 1422400 w 2463800"/>
              <a:gd name="connsiteY125" fmla="*/ 2508396 h 2686196"/>
              <a:gd name="connsiteX126" fmla="*/ 1371600 w 2463800"/>
              <a:gd name="connsiteY126" fmla="*/ 2491463 h 2686196"/>
              <a:gd name="connsiteX127" fmla="*/ 1354667 w 2463800"/>
              <a:gd name="connsiteY127" fmla="*/ 2474529 h 2686196"/>
              <a:gd name="connsiteX128" fmla="*/ 1303867 w 2463800"/>
              <a:gd name="connsiteY128" fmla="*/ 2440663 h 2686196"/>
              <a:gd name="connsiteX129" fmla="*/ 1261534 w 2463800"/>
              <a:gd name="connsiteY129" fmla="*/ 2398329 h 2686196"/>
              <a:gd name="connsiteX130" fmla="*/ 1244600 w 2463800"/>
              <a:gd name="connsiteY130" fmla="*/ 2381396 h 2686196"/>
              <a:gd name="connsiteX131" fmla="*/ 1193800 w 2463800"/>
              <a:gd name="connsiteY131" fmla="*/ 2339063 h 2686196"/>
              <a:gd name="connsiteX132" fmla="*/ 1185334 w 2463800"/>
              <a:gd name="connsiteY132" fmla="*/ 2305196 h 2686196"/>
              <a:gd name="connsiteX133" fmla="*/ 1151467 w 2463800"/>
              <a:gd name="connsiteY133" fmla="*/ 2254396 h 2686196"/>
              <a:gd name="connsiteX134" fmla="*/ 1159934 w 2463800"/>
              <a:gd name="connsiteY134" fmla="*/ 2144329 h 2686196"/>
              <a:gd name="connsiteX135" fmla="*/ 1176867 w 2463800"/>
              <a:gd name="connsiteY135" fmla="*/ 2118929 h 2686196"/>
              <a:gd name="connsiteX136" fmla="*/ 1185334 w 2463800"/>
              <a:gd name="connsiteY136" fmla="*/ 2093529 h 2686196"/>
              <a:gd name="connsiteX137" fmla="*/ 1261534 w 2463800"/>
              <a:gd name="connsiteY137" fmla="*/ 2025796 h 2686196"/>
              <a:gd name="connsiteX138" fmla="*/ 1278467 w 2463800"/>
              <a:gd name="connsiteY138" fmla="*/ 2000396 h 2686196"/>
              <a:gd name="connsiteX139" fmla="*/ 1303867 w 2463800"/>
              <a:gd name="connsiteY139" fmla="*/ 1991929 h 2686196"/>
              <a:gd name="connsiteX140" fmla="*/ 1329267 w 2463800"/>
              <a:gd name="connsiteY140" fmla="*/ 1974996 h 2686196"/>
              <a:gd name="connsiteX141" fmla="*/ 1346200 w 2463800"/>
              <a:gd name="connsiteY141" fmla="*/ 1949596 h 2686196"/>
              <a:gd name="connsiteX142" fmla="*/ 1380067 w 2463800"/>
              <a:gd name="connsiteY142" fmla="*/ 1915729 h 2686196"/>
              <a:gd name="connsiteX143" fmla="*/ 1397000 w 2463800"/>
              <a:gd name="connsiteY143" fmla="*/ 1890329 h 2686196"/>
              <a:gd name="connsiteX144" fmla="*/ 1405467 w 2463800"/>
              <a:gd name="connsiteY144" fmla="*/ 1864929 h 2686196"/>
              <a:gd name="connsiteX145" fmla="*/ 1439334 w 2463800"/>
              <a:gd name="connsiteY145" fmla="*/ 1814129 h 2686196"/>
              <a:gd name="connsiteX146" fmla="*/ 1456267 w 2463800"/>
              <a:gd name="connsiteY146" fmla="*/ 1763329 h 2686196"/>
              <a:gd name="connsiteX147" fmla="*/ 1464734 w 2463800"/>
              <a:gd name="connsiteY147" fmla="*/ 1737929 h 2686196"/>
              <a:gd name="connsiteX148" fmla="*/ 1481667 w 2463800"/>
              <a:gd name="connsiteY148" fmla="*/ 1712529 h 2686196"/>
              <a:gd name="connsiteX149" fmla="*/ 1490134 w 2463800"/>
              <a:gd name="connsiteY149" fmla="*/ 1670196 h 268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463800" h="2686196">
                <a:moveTo>
                  <a:pt x="1490134" y="1670196"/>
                </a:moveTo>
                <a:cubicBezTo>
                  <a:pt x="1480256" y="1667374"/>
                  <a:pt x="1445624" y="1688960"/>
                  <a:pt x="1422400" y="1695596"/>
                </a:cubicBezTo>
                <a:cubicBezTo>
                  <a:pt x="1411212" y="1698793"/>
                  <a:pt x="1399722" y="1700866"/>
                  <a:pt x="1388534" y="1704063"/>
                </a:cubicBezTo>
                <a:cubicBezTo>
                  <a:pt x="1379953" y="1706515"/>
                  <a:pt x="1372050" y="1712141"/>
                  <a:pt x="1363134" y="1712529"/>
                </a:cubicBezTo>
                <a:cubicBezTo>
                  <a:pt x="1241860" y="1717802"/>
                  <a:pt x="1120423" y="1718174"/>
                  <a:pt x="999067" y="1720996"/>
                </a:cubicBezTo>
                <a:lnTo>
                  <a:pt x="431800" y="1712529"/>
                </a:lnTo>
                <a:cubicBezTo>
                  <a:pt x="417415" y="1712129"/>
                  <a:pt x="403350" y="1707849"/>
                  <a:pt x="389467" y="1704063"/>
                </a:cubicBezTo>
                <a:cubicBezTo>
                  <a:pt x="372247" y="1699367"/>
                  <a:pt x="338667" y="1687129"/>
                  <a:pt x="338667" y="1687129"/>
                </a:cubicBezTo>
                <a:cubicBezTo>
                  <a:pt x="327378" y="1678662"/>
                  <a:pt x="317695" y="1667460"/>
                  <a:pt x="304800" y="1661729"/>
                </a:cubicBezTo>
                <a:cubicBezTo>
                  <a:pt x="291650" y="1655885"/>
                  <a:pt x="276515" y="1656385"/>
                  <a:pt x="262467" y="1653263"/>
                </a:cubicBezTo>
                <a:cubicBezTo>
                  <a:pt x="251108" y="1650739"/>
                  <a:pt x="239889" y="1647618"/>
                  <a:pt x="228600" y="1644796"/>
                </a:cubicBezTo>
                <a:cubicBezTo>
                  <a:pt x="165732" y="1607075"/>
                  <a:pt x="197903" y="1631032"/>
                  <a:pt x="135467" y="1568596"/>
                </a:cubicBezTo>
                <a:cubicBezTo>
                  <a:pt x="127000" y="1560129"/>
                  <a:pt x="116709" y="1553159"/>
                  <a:pt x="110067" y="1543196"/>
                </a:cubicBezTo>
                <a:cubicBezTo>
                  <a:pt x="86877" y="1508410"/>
                  <a:pt x="78472" y="1498078"/>
                  <a:pt x="59267" y="1450063"/>
                </a:cubicBezTo>
                <a:cubicBezTo>
                  <a:pt x="53623" y="1435952"/>
                  <a:pt x="47670" y="1421960"/>
                  <a:pt x="42334" y="1407729"/>
                </a:cubicBezTo>
                <a:cubicBezTo>
                  <a:pt x="39200" y="1399373"/>
                  <a:pt x="37001" y="1390685"/>
                  <a:pt x="33867" y="1382329"/>
                </a:cubicBezTo>
                <a:cubicBezTo>
                  <a:pt x="28531" y="1368099"/>
                  <a:pt x="22270" y="1354226"/>
                  <a:pt x="16934" y="1339996"/>
                </a:cubicBezTo>
                <a:cubicBezTo>
                  <a:pt x="7823" y="1315700"/>
                  <a:pt x="6673" y="1307421"/>
                  <a:pt x="0" y="1280729"/>
                </a:cubicBezTo>
                <a:cubicBezTo>
                  <a:pt x="2822" y="1227107"/>
                  <a:pt x="3815" y="1173357"/>
                  <a:pt x="8467" y="1119863"/>
                </a:cubicBezTo>
                <a:cubicBezTo>
                  <a:pt x="9475" y="1108270"/>
                  <a:pt x="12458" y="1096737"/>
                  <a:pt x="16934" y="1085996"/>
                </a:cubicBezTo>
                <a:cubicBezTo>
                  <a:pt x="26643" y="1062695"/>
                  <a:pt x="42817" y="1042210"/>
                  <a:pt x="50800" y="1018263"/>
                </a:cubicBezTo>
                <a:cubicBezTo>
                  <a:pt x="53622" y="1009796"/>
                  <a:pt x="54080" y="1000125"/>
                  <a:pt x="59267" y="992863"/>
                </a:cubicBezTo>
                <a:cubicBezTo>
                  <a:pt x="68547" y="979872"/>
                  <a:pt x="81845" y="970285"/>
                  <a:pt x="93134" y="958996"/>
                </a:cubicBezTo>
                <a:cubicBezTo>
                  <a:pt x="101601" y="950529"/>
                  <a:pt x="111350" y="943175"/>
                  <a:pt x="118534" y="933596"/>
                </a:cubicBezTo>
                <a:cubicBezTo>
                  <a:pt x="127001" y="922307"/>
                  <a:pt x="133956" y="909707"/>
                  <a:pt x="143934" y="899729"/>
                </a:cubicBezTo>
                <a:cubicBezTo>
                  <a:pt x="153912" y="889751"/>
                  <a:pt x="166960" y="883363"/>
                  <a:pt x="177800" y="874329"/>
                </a:cubicBezTo>
                <a:cubicBezTo>
                  <a:pt x="183932" y="869219"/>
                  <a:pt x="188501" y="862383"/>
                  <a:pt x="194734" y="857396"/>
                </a:cubicBezTo>
                <a:cubicBezTo>
                  <a:pt x="202680" y="851039"/>
                  <a:pt x="212188" y="846820"/>
                  <a:pt x="220134" y="840463"/>
                </a:cubicBezTo>
                <a:cubicBezTo>
                  <a:pt x="226367" y="835476"/>
                  <a:pt x="230222" y="827636"/>
                  <a:pt x="237067" y="823529"/>
                </a:cubicBezTo>
                <a:cubicBezTo>
                  <a:pt x="244720" y="818937"/>
                  <a:pt x="254000" y="817885"/>
                  <a:pt x="262467" y="815063"/>
                </a:cubicBezTo>
                <a:cubicBezTo>
                  <a:pt x="270934" y="809418"/>
                  <a:pt x="278568" y="802262"/>
                  <a:pt x="287867" y="798129"/>
                </a:cubicBezTo>
                <a:cubicBezTo>
                  <a:pt x="329306" y="779712"/>
                  <a:pt x="334650" y="784094"/>
                  <a:pt x="372534" y="772729"/>
                </a:cubicBezTo>
                <a:cubicBezTo>
                  <a:pt x="389631" y="767600"/>
                  <a:pt x="423334" y="755796"/>
                  <a:pt x="423334" y="755796"/>
                </a:cubicBezTo>
                <a:cubicBezTo>
                  <a:pt x="457201" y="758618"/>
                  <a:pt x="491248" y="759772"/>
                  <a:pt x="524934" y="764263"/>
                </a:cubicBezTo>
                <a:cubicBezTo>
                  <a:pt x="540425" y="766328"/>
                  <a:pt x="573298" y="783433"/>
                  <a:pt x="584200" y="789663"/>
                </a:cubicBezTo>
                <a:cubicBezTo>
                  <a:pt x="593035" y="794712"/>
                  <a:pt x="600499" y="802045"/>
                  <a:pt x="609600" y="806596"/>
                </a:cubicBezTo>
                <a:cubicBezTo>
                  <a:pt x="617582" y="810587"/>
                  <a:pt x="626533" y="812241"/>
                  <a:pt x="635000" y="815063"/>
                </a:cubicBezTo>
                <a:cubicBezTo>
                  <a:pt x="675896" y="855957"/>
                  <a:pt x="623919" y="806196"/>
                  <a:pt x="677334" y="848929"/>
                </a:cubicBezTo>
                <a:cubicBezTo>
                  <a:pt x="737655" y="897186"/>
                  <a:pt x="641489" y="830678"/>
                  <a:pt x="719667" y="882796"/>
                </a:cubicBezTo>
                <a:cubicBezTo>
                  <a:pt x="725311" y="891263"/>
                  <a:pt x="729978" y="900470"/>
                  <a:pt x="736600" y="908196"/>
                </a:cubicBezTo>
                <a:cubicBezTo>
                  <a:pt x="752224" y="926425"/>
                  <a:pt x="773396" y="947761"/>
                  <a:pt x="795867" y="958996"/>
                </a:cubicBezTo>
                <a:cubicBezTo>
                  <a:pt x="803849" y="962987"/>
                  <a:pt x="813285" y="963472"/>
                  <a:pt x="821267" y="967463"/>
                </a:cubicBezTo>
                <a:cubicBezTo>
                  <a:pt x="830368" y="972014"/>
                  <a:pt x="837368" y="980263"/>
                  <a:pt x="846667" y="984396"/>
                </a:cubicBezTo>
                <a:cubicBezTo>
                  <a:pt x="862978" y="991645"/>
                  <a:pt x="897467" y="1001329"/>
                  <a:pt x="897467" y="1001329"/>
                </a:cubicBezTo>
                <a:cubicBezTo>
                  <a:pt x="931334" y="998507"/>
                  <a:pt x="966630" y="1002999"/>
                  <a:pt x="999067" y="992863"/>
                </a:cubicBezTo>
                <a:cubicBezTo>
                  <a:pt x="1014305" y="988101"/>
                  <a:pt x="1021645" y="970285"/>
                  <a:pt x="1032934" y="958996"/>
                </a:cubicBezTo>
                <a:cubicBezTo>
                  <a:pt x="1054851" y="937079"/>
                  <a:pt x="1082072" y="913179"/>
                  <a:pt x="1092200" y="882796"/>
                </a:cubicBezTo>
                <a:cubicBezTo>
                  <a:pt x="1097845" y="865863"/>
                  <a:pt x="1099233" y="846848"/>
                  <a:pt x="1109134" y="831996"/>
                </a:cubicBezTo>
                <a:cubicBezTo>
                  <a:pt x="1114778" y="823529"/>
                  <a:pt x="1121934" y="815895"/>
                  <a:pt x="1126067" y="806596"/>
                </a:cubicBezTo>
                <a:cubicBezTo>
                  <a:pt x="1172385" y="702378"/>
                  <a:pt x="1121913" y="800740"/>
                  <a:pt x="1151467" y="721929"/>
                </a:cubicBezTo>
                <a:cubicBezTo>
                  <a:pt x="1155899" y="710111"/>
                  <a:pt x="1164409" y="700036"/>
                  <a:pt x="1168400" y="688063"/>
                </a:cubicBezTo>
                <a:cubicBezTo>
                  <a:pt x="1175760" y="665984"/>
                  <a:pt x="1185334" y="620329"/>
                  <a:pt x="1185334" y="620329"/>
                </a:cubicBezTo>
                <a:cubicBezTo>
                  <a:pt x="1182512" y="575174"/>
                  <a:pt x="1181157" y="529903"/>
                  <a:pt x="1176867" y="484863"/>
                </a:cubicBezTo>
                <a:cubicBezTo>
                  <a:pt x="1173065" y="444947"/>
                  <a:pt x="1162822" y="431473"/>
                  <a:pt x="1151467" y="391729"/>
                </a:cubicBezTo>
                <a:cubicBezTo>
                  <a:pt x="1113279" y="258068"/>
                  <a:pt x="1149215" y="368036"/>
                  <a:pt x="1126067" y="298596"/>
                </a:cubicBezTo>
                <a:cubicBezTo>
                  <a:pt x="1127123" y="282750"/>
                  <a:pt x="1122802" y="186592"/>
                  <a:pt x="1143000" y="146196"/>
                </a:cubicBezTo>
                <a:cubicBezTo>
                  <a:pt x="1147551" y="137094"/>
                  <a:pt x="1152370" y="127603"/>
                  <a:pt x="1159934" y="120796"/>
                </a:cubicBezTo>
                <a:cubicBezTo>
                  <a:pt x="1181408" y="101470"/>
                  <a:pt x="1261862" y="40920"/>
                  <a:pt x="1295400" y="36129"/>
                </a:cubicBezTo>
                <a:lnTo>
                  <a:pt x="1354667" y="27663"/>
                </a:lnTo>
                <a:cubicBezTo>
                  <a:pt x="1368778" y="22018"/>
                  <a:pt x="1382443" y="15096"/>
                  <a:pt x="1397000" y="10729"/>
                </a:cubicBezTo>
                <a:cubicBezTo>
                  <a:pt x="1472165" y="-11820"/>
                  <a:pt x="1564375" y="7699"/>
                  <a:pt x="1634067" y="10729"/>
                </a:cubicBezTo>
                <a:cubicBezTo>
                  <a:pt x="1651000" y="16374"/>
                  <a:pt x="1670015" y="17762"/>
                  <a:pt x="1684867" y="27663"/>
                </a:cubicBezTo>
                <a:cubicBezTo>
                  <a:pt x="1719949" y="51051"/>
                  <a:pt x="1700395" y="42128"/>
                  <a:pt x="1744134" y="53063"/>
                </a:cubicBezTo>
                <a:cubicBezTo>
                  <a:pt x="1782950" y="111289"/>
                  <a:pt x="1771564" y="84556"/>
                  <a:pt x="1786467" y="129263"/>
                </a:cubicBezTo>
                <a:cubicBezTo>
                  <a:pt x="1783248" y="145357"/>
                  <a:pt x="1778210" y="179644"/>
                  <a:pt x="1769534" y="196996"/>
                </a:cubicBezTo>
                <a:cubicBezTo>
                  <a:pt x="1764983" y="206098"/>
                  <a:pt x="1758245" y="213929"/>
                  <a:pt x="1752600" y="222396"/>
                </a:cubicBezTo>
                <a:cubicBezTo>
                  <a:pt x="1749778" y="230863"/>
                  <a:pt x="1749084" y="240370"/>
                  <a:pt x="1744134" y="247796"/>
                </a:cubicBezTo>
                <a:cubicBezTo>
                  <a:pt x="1737492" y="257759"/>
                  <a:pt x="1726399" y="263998"/>
                  <a:pt x="1718734" y="273196"/>
                </a:cubicBezTo>
                <a:cubicBezTo>
                  <a:pt x="1712220" y="281013"/>
                  <a:pt x="1707445" y="290129"/>
                  <a:pt x="1701800" y="298596"/>
                </a:cubicBezTo>
                <a:cubicBezTo>
                  <a:pt x="1696156" y="315529"/>
                  <a:pt x="1692849" y="333431"/>
                  <a:pt x="1684867" y="349396"/>
                </a:cubicBezTo>
                <a:cubicBezTo>
                  <a:pt x="1674515" y="370101"/>
                  <a:pt x="1664450" y="386241"/>
                  <a:pt x="1659467" y="408663"/>
                </a:cubicBezTo>
                <a:cubicBezTo>
                  <a:pt x="1655743" y="425421"/>
                  <a:pt x="1655164" y="442809"/>
                  <a:pt x="1651000" y="459463"/>
                </a:cubicBezTo>
                <a:cubicBezTo>
                  <a:pt x="1646671" y="476779"/>
                  <a:pt x="1634067" y="510263"/>
                  <a:pt x="1634067" y="510263"/>
                </a:cubicBezTo>
                <a:cubicBezTo>
                  <a:pt x="1631245" y="535663"/>
                  <a:pt x="1625600" y="560907"/>
                  <a:pt x="1625600" y="586463"/>
                </a:cubicBezTo>
                <a:cubicBezTo>
                  <a:pt x="1625600" y="594519"/>
                  <a:pt x="1639269" y="651779"/>
                  <a:pt x="1642534" y="662663"/>
                </a:cubicBezTo>
                <a:cubicBezTo>
                  <a:pt x="1647663" y="679760"/>
                  <a:pt x="1653823" y="696530"/>
                  <a:pt x="1659467" y="713463"/>
                </a:cubicBezTo>
                <a:cubicBezTo>
                  <a:pt x="1662289" y="721930"/>
                  <a:pt x="1662984" y="731437"/>
                  <a:pt x="1667934" y="738863"/>
                </a:cubicBezTo>
                <a:cubicBezTo>
                  <a:pt x="1680429" y="757605"/>
                  <a:pt x="1690710" y="776625"/>
                  <a:pt x="1710267" y="789663"/>
                </a:cubicBezTo>
                <a:cubicBezTo>
                  <a:pt x="1717693" y="794613"/>
                  <a:pt x="1727200" y="795307"/>
                  <a:pt x="1735667" y="798129"/>
                </a:cubicBezTo>
                <a:cubicBezTo>
                  <a:pt x="1798939" y="840312"/>
                  <a:pt x="1749899" y="813754"/>
                  <a:pt x="1896534" y="823529"/>
                </a:cubicBezTo>
                <a:lnTo>
                  <a:pt x="2015067" y="831996"/>
                </a:lnTo>
                <a:cubicBezTo>
                  <a:pt x="2026356" y="834818"/>
                  <a:pt x="2037400" y="838925"/>
                  <a:pt x="2048934" y="840463"/>
                </a:cubicBezTo>
                <a:cubicBezTo>
                  <a:pt x="2079833" y="844583"/>
                  <a:pt x="2111369" y="843512"/>
                  <a:pt x="2142067" y="848929"/>
                </a:cubicBezTo>
                <a:cubicBezTo>
                  <a:pt x="2159645" y="852031"/>
                  <a:pt x="2175770" y="860734"/>
                  <a:pt x="2192867" y="865863"/>
                </a:cubicBezTo>
                <a:cubicBezTo>
                  <a:pt x="2204013" y="869207"/>
                  <a:pt x="2215588" y="870985"/>
                  <a:pt x="2226734" y="874329"/>
                </a:cubicBezTo>
                <a:cubicBezTo>
                  <a:pt x="2255608" y="882991"/>
                  <a:pt x="2291906" y="895769"/>
                  <a:pt x="2319867" y="908196"/>
                </a:cubicBezTo>
                <a:cubicBezTo>
                  <a:pt x="2331401" y="913322"/>
                  <a:pt x="2342445" y="919485"/>
                  <a:pt x="2353734" y="925129"/>
                </a:cubicBezTo>
                <a:cubicBezTo>
                  <a:pt x="2394628" y="966025"/>
                  <a:pt x="2344867" y="914048"/>
                  <a:pt x="2387600" y="967463"/>
                </a:cubicBezTo>
                <a:cubicBezTo>
                  <a:pt x="2392587" y="973696"/>
                  <a:pt x="2398889" y="978752"/>
                  <a:pt x="2404534" y="984396"/>
                </a:cubicBezTo>
                <a:cubicBezTo>
                  <a:pt x="2407356" y="992863"/>
                  <a:pt x="2409009" y="1001814"/>
                  <a:pt x="2413000" y="1009796"/>
                </a:cubicBezTo>
                <a:cubicBezTo>
                  <a:pt x="2417551" y="1018898"/>
                  <a:pt x="2425926" y="1025843"/>
                  <a:pt x="2429934" y="1035196"/>
                </a:cubicBezTo>
                <a:cubicBezTo>
                  <a:pt x="2462738" y="1111739"/>
                  <a:pt x="2412820" y="1030695"/>
                  <a:pt x="2455334" y="1094463"/>
                </a:cubicBezTo>
                <a:cubicBezTo>
                  <a:pt x="2458156" y="1153730"/>
                  <a:pt x="2463800" y="1212929"/>
                  <a:pt x="2463800" y="1272263"/>
                </a:cubicBezTo>
                <a:cubicBezTo>
                  <a:pt x="2463800" y="1354156"/>
                  <a:pt x="2460288" y="1436053"/>
                  <a:pt x="2455334" y="1517796"/>
                </a:cubicBezTo>
                <a:cubicBezTo>
                  <a:pt x="2454630" y="1529411"/>
                  <a:pt x="2453322" y="1541981"/>
                  <a:pt x="2446867" y="1551663"/>
                </a:cubicBezTo>
                <a:cubicBezTo>
                  <a:pt x="2441223" y="1560130"/>
                  <a:pt x="2429934" y="1562952"/>
                  <a:pt x="2421467" y="1568596"/>
                </a:cubicBezTo>
                <a:cubicBezTo>
                  <a:pt x="2415823" y="1577063"/>
                  <a:pt x="2412480" y="1587639"/>
                  <a:pt x="2404534" y="1593996"/>
                </a:cubicBezTo>
                <a:cubicBezTo>
                  <a:pt x="2336703" y="1648262"/>
                  <a:pt x="2427131" y="1539787"/>
                  <a:pt x="2353734" y="1627863"/>
                </a:cubicBezTo>
                <a:cubicBezTo>
                  <a:pt x="2347220" y="1635680"/>
                  <a:pt x="2342785" y="1645034"/>
                  <a:pt x="2336800" y="1653263"/>
                </a:cubicBezTo>
                <a:cubicBezTo>
                  <a:pt x="2291008" y="1716226"/>
                  <a:pt x="2288874" y="1703908"/>
                  <a:pt x="2269067" y="1763329"/>
                </a:cubicBezTo>
                <a:cubicBezTo>
                  <a:pt x="2265387" y="1774368"/>
                  <a:pt x="2264280" y="1786157"/>
                  <a:pt x="2260600" y="1797196"/>
                </a:cubicBezTo>
                <a:cubicBezTo>
                  <a:pt x="2255794" y="1811614"/>
                  <a:pt x="2248473" y="1825111"/>
                  <a:pt x="2243667" y="1839529"/>
                </a:cubicBezTo>
                <a:cubicBezTo>
                  <a:pt x="2239987" y="1850568"/>
                  <a:pt x="2238544" y="1862250"/>
                  <a:pt x="2235200" y="1873396"/>
                </a:cubicBezTo>
                <a:cubicBezTo>
                  <a:pt x="2230071" y="1890493"/>
                  <a:pt x="2218267" y="1924196"/>
                  <a:pt x="2218267" y="1924196"/>
                </a:cubicBezTo>
                <a:cubicBezTo>
                  <a:pt x="2215445" y="2025796"/>
                  <a:pt x="2215005" y="2127490"/>
                  <a:pt x="2209800" y="2228996"/>
                </a:cubicBezTo>
                <a:cubicBezTo>
                  <a:pt x="2209343" y="2237909"/>
                  <a:pt x="2203682" y="2245786"/>
                  <a:pt x="2201334" y="2254396"/>
                </a:cubicBezTo>
                <a:cubicBezTo>
                  <a:pt x="2195211" y="2276849"/>
                  <a:pt x="2194808" y="2301313"/>
                  <a:pt x="2184400" y="2322129"/>
                </a:cubicBezTo>
                <a:cubicBezTo>
                  <a:pt x="2178756" y="2333418"/>
                  <a:pt x="2172439" y="2344395"/>
                  <a:pt x="2167467" y="2355996"/>
                </a:cubicBezTo>
                <a:cubicBezTo>
                  <a:pt x="2130093" y="2443202"/>
                  <a:pt x="2198227" y="2302940"/>
                  <a:pt x="2142067" y="2415263"/>
                </a:cubicBezTo>
                <a:cubicBezTo>
                  <a:pt x="2137523" y="2437981"/>
                  <a:pt x="2128942" y="2489982"/>
                  <a:pt x="2116667" y="2508396"/>
                </a:cubicBezTo>
                <a:lnTo>
                  <a:pt x="2099734" y="2533796"/>
                </a:lnTo>
                <a:cubicBezTo>
                  <a:pt x="2095190" y="2556513"/>
                  <a:pt x="2086609" y="2608517"/>
                  <a:pt x="2074334" y="2626929"/>
                </a:cubicBezTo>
                <a:cubicBezTo>
                  <a:pt x="2068689" y="2635396"/>
                  <a:pt x="2063757" y="2644383"/>
                  <a:pt x="2057400" y="2652329"/>
                </a:cubicBezTo>
                <a:cubicBezTo>
                  <a:pt x="2052413" y="2658562"/>
                  <a:pt x="2046700" y="2664276"/>
                  <a:pt x="2040467" y="2669263"/>
                </a:cubicBezTo>
                <a:cubicBezTo>
                  <a:pt x="2032521" y="2675620"/>
                  <a:pt x="2023534" y="2680552"/>
                  <a:pt x="2015067" y="2686196"/>
                </a:cubicBezTo>
                <a:cubicBezTo>
                  <a:pt x="2006600" y="2680552"/>
                  <a:pt x="1998768" y="2673814"/>
                  <a:pt x="1989667" y="2669263"/>
                </a:cubicBezTo>
                <a:cubicBezTo>
                  <a:pt x="1977519" y="2663189"/>
                  <a:pt x="1941253" y="2655042"/>
                  <a:pt x="1930400" y="2652329"/>
                </a:cubicBezTo>
                <a:cubicBezTo>
                  <a:pt x="1921933" y="2646685"/>
                  <a:pt x="1914299" y="2639529"/>
                  <a:pt x="1905000" y="2635396"/>
                </a:cubicBezTo>
                <a:cubicBezTo>
                  <a:pt x="1888689" y="2628147"/>
                  <a:pt x="1854200" y="2618463"/>
                  <a:pt x="1854200" y="2618463"/>
                </a:cubicBezTo>
                <a:cubicBezTo>
                  <a:pt x="1815532" y="2592683"/>
                  <a:pt x="1842774" y="2606731"/>
                  <a:pt x="1794934" y="2593063"/>
                </a:cubicBezTo>
                <a:cubicBezTo>
                  <a:pt x="1757804" y="2582454"/>
                  <a:pt x="1751207" y="2573153"/>
                  <a:pt x="1701800" y="2567663"/>
                </a:cubicBezTo>
                <a:lnTo>
                  <a:pt x="1625600" y="2559196"/>
                </a:lnTo>
                <a:cubicBezTo>
                  <a:pt x="1614311" y="2556374"/>
                  <a:pt x="1603212" y="2552642"/>
                  <a:pt x="1591734" y="2550729"/>
                </a:cubicBezTo>
                <a:cubicBezTo>
                  <a:pt x="1530033" y="2540446"/>
                  <a:pt x="1533465" y="2546746"/>
                  <a:pt x="1481667" y="2533796"/>
                </a:cubicBezTo>
                <a:cubicBezTo>
                  <a:pt x="1473009" y="2531631"/>
                  <a:pt x="1464470" y="2528845"/>
                  <a:pt x="1456267" y="2525329"/>
                </a:cubicBezTo>
                <a:cubicBezTo>
                  <a:pt x="1444666" y="2520357"/>
                  <a:pt x="1434119" y="2513083"/>
                  <a:pt x="1422400" y="2508396"/>
                </a:cubicBezTo>
                <a:cubicBezTo>
                  <a:pt x="1405827" y="2501767"/>
                  <a:pt x="1371600" y="2491463"/>
                  <a:pt x="1371600" y="2491463"/>
                </a:cubicBezTo>
                <a:cubicBezTo>
                  <a:pt x="1365956" y="2485818"/>
                  <a:pt x="1361053" y="2479319"/>
                  <a:pt x="1354667" y="2474529"/>
                </a:cubicBezTo>
                <a:cubicBezTo>
                  <a:pt x="1338386" y="2462318"/>
                  <a:pt x="1318257" y="2455054"/>
                  <a:pt x="1303867" y="2440663"/>
                </a:cubicBezTo>
                <a:lnTo>
                  <a:pt x="1261534" y="2398329"/>
                </a:lnTo>
                <a:cubicBezTo>
                  <a:pt x="1255889" y="2392684"/>
                  <a:pt x="1251242" y="2385824"/>
                  <a:pt x="1244600" y="2381396"/>
                </a:cubicBezTo>
                <a:cubicBezTo>
                  <a:pt x="1209237" y="2357821"/>
                  <a:pt x="1226395" y="2371658"/>
                  <a:pt x="1193800" y="2339063"/>
                </a:cubicBezTo>
                <a:cubicBezTo>
                  <a:pt x="1190978" y="2327774"/>
                  <a:pt x="1190538" y="2315604"/>
                  <a:pt x="1185334" y="2305196"/>
                </a:cubicBezTo>
                <a:cubicBezTo>
                  <a:pt x="1176233" y="2286993"/>
                  <a:pt x="1151467" y="2254396"/>
                  <a:pt x="1151467" y="2254396"/>
                </a:cubicBezTo>
                <a:cubicBezTo>
                  <a:pt x="1154289" y="2217707"/>
                  <a:pt x="1153153" y="2180496"/>
                  <a:pt x="1159934" y="2144329"/>
                </a:cubicBezTo>
                <a:cubicBezTo>
                  <a:pt x="1161809" y="2134328"/>
                  <a:pt x="1172316" y="2128030"/>
                  <a:pt x="1176867" y="2118929"/>
                </a:cubicBezTo>
                <a:cubicBezTo>
                  <a:pt x="1180858" y="2110947"/>
                  <a:pt x="1179855" y="2100574"/>
                  <a:pt x="1185334" y="2093529"/>
                </a:cubicBezTo>
                <a:cubicBezTo>
                  <a:pt x="1216563" y="2053377"/>
                  <a:pt x="1227582" y="2048430"/>
                  <a:pt x="1261534" y="2025796"/>
                </a:cubicBezTo>
                <a:cubicBezTo>
                  <a:pt x="1267178" y="2017329"/>
                  <a:pt x="1270521" y="2006753"/>
                  <a:pt x="1278467" y="2000396"/>
                </a:cubicBezTo>
                <a:cubicBezTo>
                  <a:pt x="1285436" y="1994821"/>
                  <a:pt x="1295885" y="1995920"/>
                  <a:pt x="1303867" y="1991929"/>
                </a:cubicBezTo>
                <a:cubicBezTo>
                  <a:pt x="1312968" y="1987378"/>
                  <a:pt x="1320800" y="1980640"/>
                  <a:pt x="1329267" y="1974996"/>
                </a:cubicBezTo>
                <a:cubicBezTo>
                  <a:pt x="1334911" y="1966529"/>
                  <a:pt x="1339578" y="1957322"/>
                  <a:pt x="1346200" y="1949596"/>
                </a:cubicBezTo>
                <a:cubicBezTo>
                  <a:pt x="1356590" y="1937474"/>
                  <a:pt x="1371211" y="1929013"/>
                  <a:pt x="1380067" y="1915729"/>
                </a:cubicBezTo>
                <a:cubicBezTo>
                  <a:pt x="1385711" y="1907262"/>
                  <a:pt x="1392449" y="1899430"/>
                  <a:pt x="1397000" y="1890329"/>
                </a:cubicBezTo>
                <a:cubicBezTo>
                  <a:pt x="1400991" y="1882347"/>
                  <a:pt x="1401133" y="1872731"/>
                  <a:pt x="1405467" y="1864929"/>
                </a:cubicBezTo>
                <a:cubicBezTo>
                  <a:pt x="1415351" y="1847139"/>
                  <a:pt x="1439334" y="1814129"/>
                  <a:pt x="1439334" y="1814129"/>
                </a:cubicBezTo>
                <a:lnTo>
                  <a:pt x="1456267" y="1763329"/>
                </a:lnTo>
                <a:cubicBezTo>
                  <a:pt x="1459089" y="1754862"/>
                  <a:pt x="1459784" y="1745355"/>
                  <a:pt x="1464734" y="1737929"/>
                </a:cubicBezTo>
                <a:lnTo>
                  <a:pt x="1481667" y="1712529"/>
                </a:lnTo>
                <a:cubicBezTo>
                  <a:pt x="1491372" y="1664008"/>
                  <a:pt x="1500012" y="1673018"/>
                  <a:pt x="1490134" y="1670196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ostoročno: oblika 12">
            <a:extLst>
              <a:ext uri="{FF2B5EF4-FFF2-40B4-BE49-F238E27FC236}">
                <a16:creationId xmlns:a16="http://schemas.microsoft.com/office/drawing/2014/main" id="{85C1932D-51A2-425B-BFE7-137BB0360A6F}"/>
              </a:ext>
            </a:extLst>
          </p:cNvPr>
          <p:cNvSpPr/>
          <p:nvPr/>
        </p:nvSpPr>
        <p:spPr>
          <a:xfrm>
            <a:off x="907238" y="2482887"/>
            <a:ext cx="1898358" cy="943954"/>
          </a:xfrm>
          <a:custGeom>
            <a:avLst/>
            <a:gdLst>
              <a:gd name="connsiteX0" fmla="*/ 0 w 3801534"/>
              <a:gd name="connsiteY0" fmla="*/ 1769534 h 2057400"/>
              <a:gd name="connsiteX1" fmla="*/ 8467 w 3801534"/>
              <a:gd name="connsiteY1" fmla="*/ 1490134 h 2057400"/>
              <a:gd name="connsiteX2" fmla="*/ 16934 w 3801534"/>
              <a:gd name="connsiteY2" fmla="*/ 1439334 h 2057400"/>
              <a:gd name="connsiteX3" fmla="*/ 33867 w 3801534"/>
              <a:gd name="connsiteY3" fmla="*/ 1397000 h 2057400"/>
              <a:gd name="connsiteX4" fmla="*/ 42334 w 3801534"/>
              <a:gd name="connsiteY4" fmla="*/ 1363134 h 2057400"/>
              <a:gd name="connsiteX5" fmla="*/ 93134 w 3801534"/>
              <a:gd name="connsiteY5" fmla="*/ 1295400 h 2057400"/>
              <a:gd name="connsiteX6" fmla="*/ 160867 w 3801534"/>
              <a:gd name="connsiteY6" fmla="*/ 1202267 h 2057400"/>
              <a:gd name="connsiteX7" fmla="*/ 194734 w 3801534"/>
              <a:gd name="connsiteY7" fmla="*/ 1176867 h 2057400"/>
              <a:gd name="connsiteX8" fmla="*/ 237067 w 3801534"/>
              <a:gd name="connsiteY8" fmla="*/ 1159934 h 2057400"/>
              <a:gd name="connsiteX9" fmla="*/ 287867 w 3801534"/>
              <a:gd name="connsiteY9" fmla="*/ 1151467 h 2057400"/>
              <a:gd name="connsiteX10" fmla="*/ 406400 w 3801534"/>
              <a:gd name="connsiteY10" fmla="*/ 1159934 h 2057400"/>
              <a:gd name="connsiteX11" fmla="*/ 431800 w 3801534"/>
              <a:gd name="connsiteY11" fmla="*/ 1168400 h 2057400"/>
              <a:gd name="connsiteX12" fmla="*/ 499534 w 3801534"/>
              <a:gd name="connsiteY12" fmla="*/ 1176867 h 2057400"/>
              <a:gd name="connsiteX13" fmla="*/ 524934 w 3801534"/>
              <a:gd name="connsiteY13" fmla="*/ 1193800 h 2057400"/>
              <a:gd name="connsiteX14" fmla="*/ 643467 w 3801534"/>
              <a:gd name="connsiteY14" fmla="*/ 1227667 h 2057400"/>
              <a:gd name="connsiteX15" fmla="*/ 694267 w 3801534"/>
              <a:gd name="connsiteY15" fmla="*/ 1236134 h 2057400"/>
              <a:gd name="connsiteX16" fmla="*/ 728134 w 3801534"/>
              <a:gd name="connsiteY16" fmla="*/ 1244600 h 2057400"/>
              <a:gd name="connsiteX17" fmla="*/ 778934 w 3801534"/>
              <a:gd name="connsiteY17" fmla="*/ 1253067 h 2057400"/>
              <a:gd name="connsiteX18" fmla="*/ 880534 w 3801534"/>
              <a:gd name="connsiteY18" fmla="*/ 1295400 h 2057400"/>
              <a:gd name="connsiteX19" fmla="*/ 939800 w 3801534"/>
              <a:gd name="connsiteY19" fmla="*/ 1312334 h 2057400"/>
              <a:gd name="connsiteX20" fmla="*/ 982134 w 3801534"/>
              <a:gd name="connsiteY20" fmla="*/ 1320800 h 2057400"/>
              <a:gd name="connsiteX21" fmla="*/ 1058334 w 3801534"/>
              <a:gd name="connsiteY21" fmla="*/ 1337734 h 2057400"/>
              <a:gd name="connsiteX22" fmla="*/ 1159934 w 3801534"/>
              <a:gd name="connsiteY22" fmla="*/ 1388534 h 2057400"/>
              <a:gd name="connsiteX23" fmla="*/ 1193800 w 3801534"/>
              <a:gd name="connsiteY23" fmla="*/ 1405467 h 2057400"/>
              <a:gd name="connsiteX24" fmla="*/ 1219200 w 3801534"/>
              <a:gd name="connsiteY24" fmla="*/ 1413934 h 2057400"/>
              <a:gd name="connsiteX25" fmla="*/ 1295400 w 3801534"/>
              <a:gd name="connsiteY25" fmla="*/ 1464734 h 2057400"/>
              <a:gd name="connsiteX26" fmla="*/ 1363134 w 3801534"/>
              <a:gd name="connsiteY26" fmla="*/ 1498600 h 2057400"/>
              <a:gd name="connsiteX27" fmla="*/ 1397000 w 3801534"/>
              <a:gd name="connsiteY27" fmla="*/ 1524000 h 2057400"/>
              <a:gd name="connsiteX28" fmla="*/ 1422400 w 3801534"/>
              <a:gd name="connsiteY28" fmla="*/ 1540934 h 2057400"/>
              <a:gd name="connsiteX29" fmla="*/ 1456267 w 3801534"/>
              <a:gd name="connsiteY29" fmla="*/ 1566334 h 2057400"/>
              <a:gd name="connsiteX30" fmla="*/ 1524000 w 3801534"/>
              <a:gd name="connsiteY30" fmla="*/ 1608667 h 2057400"/>
              <a:gd name="connsiteX31" fmla="*/ 1566334 w 3801534"/>
              <a:gd name="connsiteY31" fmla="*/ 1642534 h 2057400"/>
              <a:gd name="connsiteX32" fmla="*/ 1600200 w 3801534"/>
              <a:gd name="connsiteY32" fmla="*/ 1659467 h 2057400"/>
              <a:gd name="connsiteX33" fmla="*/ 1684867 w 3801534"/>
              <a:gd name="connsiteY33" fmla="*/ 1710267 h 2057400"/>
              <a:gd name="connsiteX34" fmla="*/ 1735667 w 3801534"/>
              <a:gd name="connsiteY34" fmla="*/ 1735667 h 2057400"/>
              <a:gd name="connsiteX35" fmla="*/ 1778000 w 3801534"/>
              <a:gd name="connsiteY35" fmla="*/ 1761067 h 2057400"/>
              <a:gd name="connsiteX36" fmla="*/ 1905000 w 3801534"/>
              <a:gd name="connsiteY36" fmla="*/ 1820334 h 2057400"/>
              <a:gd name="connsiteX37" fmla="*/ 1972734 w 3801534"/>
              <a:gd name="connsiteY37" fmla="*/ 1854200 h 2057400"/>
              <a:gd name="connsiteX38" fmla="*/ 2108200 w 3801534"/>
              <a:gd name="connsiteY38" fmla="*/ 1913467 h 2057400"/>
              <a:gd name="connsiteX39" fmla="*/ 2319867 w 3801534"/>
              <a:gd name="connsiteY39" fmla="*/ 2006600 h 2057400"/>
              <a:gd name="connsiteX40" fmla="*/ 2379134 w 3801534"/>
              <a:gd name="connsiteY40" fmla="*/ 2032000 h 2057400"/>
              <a:gd name="connsiteX41" fmla="*/ 2438400 w 3801534"/>
              <a:gd name="connsiteY41" fmla="*/ 2040467 h 2057400"/>
              <a:gd name="connsiteX42" fmla="*/ 2540000 w 3801534"/>
              <a:gd name="connsiteY42" fmla="*/ 2057400 h 2057400"/>
              <a:gd name="connsiteX43" fmla="*/ 2734734 w 3801534"/>
              <a:gd name="connsiteY43" fmla="*/ 2048934 h 2057400"/>
              <a:gd name="connsiteX44" fmla="*/ 2819400 w 3801534"/>
              <a:gd name="connsiteY44" fmla="*/ 1998134 h 2057400"/>
              <a:gd name="connsiteX45" fmla="*/ 2853267 w 3801534"/>
              <a:gd name="connsiteY45" fmla="*/ 1981200 h 2057400"/>
              <a:gd name="connsiteX46" fmla="*/ 2895600 w 3801534"/>
              <a:gd name="connsiteY46" fmla="*/ 1955800 h 2057400"/>
              <a:gd name="connsiteX47" fmla="*/ 2946400 w 3801534"/>
              <a:gd name="connsiteY47" fmla="*/ 1930400 h 2057400"/>
              <a:gd name="connsiteX48" fmla="*/ 3098800 w 3801534"/>
              <a:gd name="connsiteY48" fmla="*/ 1828800 h 2057400"/>
              <a:gd name="connsiteX49" fmla="*/ 3149600 w 3801534"/>
              <a:gd name="connsiteY49" fmla="*/ 1794934 h 2057400"/>
              <a:gd name="connsiteX50" fmla="*/ 3208867 w 3801534"/>
              <a:gd name="connsiteY50" fmla="*/ 1718734 h 2057400"/>
              <a:gd name="connsiteX51" fmla="*/ 3234267 w 3801534"/>
              <a:gd name="connsiteY51" fmla="*/ 1684867 h 2057400"/>
              <a:gd name="connsiteX52" fmla="*/ 3268134 w 3801534"/>
              <a:gd name="connsiteY52" fmla="*/ 1634067 h 2057400"/>
              <a:gd name="connsiteX53" fmla="*/ 3293534 w 3801534"/>
              <a:gd name="connsiteY53" fmla="*/ 1574800 h 2057400"/>
              <a:gd name="connsiteX54" fmla="*/ 3318934 w 3801534"/>
              <a:gd name="connsiteY54" fmla="*/ 1524000 h 2057400"/>
              <a:gd name="connsiteX55" fmla="*/ 3395134 w 3801534"/>
              <a:gd name="connsiteY55" fmla="*/ 1346200 h 2057400"/>
              <a:gd name="connsiteX56" fmla="*/ 3437467 w 3801534"/>
              <a:gd name="connsiteY56" fmla="*/ 1253067 h 2057400"/>
              <a:gd name="connsiteX57" fmla="*/ 3530600 w 3801534"/>
              <a:gd name="connsiteY57" fmla="*/ 1058334 h 2057400"/>
              <a:gd name="connsiteX58" fmla="*/ 3572934 w 3801534"/>
              <a:gd name="connsiteY58" fmla="*/ 965200 h 2057400"/>
              <a:gd name="connsiteX59" fmla="*/ 3640667 w 3801534"/>
              <a:gd name="connsiteY59" fmla="*/ 736600 h 2057400"/>
              <a:gd name="connsiteX60" fmla="*/ 3666067 w 3801534"/>
              <a:gd name="connsiteY60" fmla="*/ 626534 h 2057400"/>
              <a:gd name="connsiteX61" fmla="*/ 3674534 w 3801534"/>
              <a:gd name="connsiteY61" fmla="*/ 558800 h 2057400"/>
              <a:gd name="connsiteX62" fmla="*/ 3699934 w 3801534"/>
              <a:gd name="connsiteY62" fmla="*/ 423334 h 2057400"/>
              <a:gd name="connsiteX63" fmla="*/ 3716867 w 3801534"/>
              <a:gd name="connsiteY63" fmla="*/ 270934 h 2057400"/>
              <a:gd name="connsiteX64" fmla="*/ 3725334 w 3801534"/>
              <a:gd name="connsiteY64" fmla="*/ 211667 h 2057400"/>
              <a:gd name="connsiteX65" fmla="*/ 3767667 w 3801534"/>
              <a:gd name="connsiteY65" fmla="*/ 101600 h 2057400"/>
              <a:gd name="connsiteX66" fmla="*/ 3776134 w 3801534"/>
              <a:gd name="connsiteY66" fmla="*/ 67734 h 2057400"/>
              <a:gd name="connsiteX67" fmla="*/ 3784600 w 3801534"/>
              <a:gd name="connsiteY67" fmla="*/ 42334 h 2057400"/>
              <a:gd name="connsiteX68" fmla="*/ 3801534 w 3801534"/>
              <a:gd name="connsiteY68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01534" h="2057400">
                <a:moveTo>
                  <a:pt x="0" y="1769534"/>
                </a:moveTo>
                <a:cubicBezTo>
                  <a:pt x="2822" y="1676401"/>
                  <a:pt x="3695" y="1583188"/>
                  <a:pt x="8467" y="1490134"/>
                </a:cubicBezTo>
                <a:cubicBezTo>
                  <a:pt x="9346" y="1472990"/>
                  <a:pt x="12417" y="1455896"/>
                  <a:pt x="16934" y="1439334"/>
                </a:cubicBezTo>
                <a:cubicBezTo>
                  <a:pt x="20933" y="1424671"/>
                  <a:pt x="29061" y="1411418"/>
                  <a:pt x="33867" y="1397000"/>
                </a:cubicBezTo>
                <a:cubicBezTo>
                  <a:pt x="37547" y="1385961"/>
                  <a:pt x="36471" y="1373185"/>
                  <a:pt x="42334" y="1363134"/>
                </a:cubicBezTo>
                <a:cubicBezTo>
                  <a:pt x="56555" y="1338756"/>
                  <a:pt x="78176" y="1319333"/>
                  <a:pt x="93134" y="1295400"/>
                </a:cubicBezTo>
                <a:cubicBezTo>
                  <a:pt x="122901" y="1247773"/>
                  <a:pt x="125146" y="1232885"/>
                  <a:pt x="160867" y="1202267"/>
                </a:cubicBezTo>
                <a:cubicBezTo>
                  <a:pt x="171581" y="1193084"/>
                  <a:pt x="182399" y="1183720"/>
                  <a:pt x="194734" y="1176867"/>
                </a:cubicBezTo>
                <a:cubicBezTo>
                  <a:pt x="208019" y="1169486"/>
                  <a:pt x="222405" y="1163933"/>
                  <a:pt x="237067" y="1159934"/>
                </a:cubicBezTo>
                <a:cubicBezTo>
                  <a:pt x="253629" y="1155417"/>
                  <a:pt x="270934" y="1154289"/>
                  <a:pt x="287867" y="1151467"/>
                </a:cubicBezTo>
                <a:cubicBezTo>
                  <a:pt x="327378" y="1154289"/>
                  <a:pt x="367060" y="1155306"/>
                  <a:pt x="406400" y="1159934"/>
                </a:cubicBezTo>
                <a:cubicBezTo>
                  <a:pt x="415263" y="1160977"/>
                  <a:pt x="423019" y="1166804"/>
                  <a:pt x="431800" y="1168400"/>
                </a:cubicBezTo>
                <a:cubicBezTo>
                  <a:pt x="454187" y="1172470"/>
                  <a:pt x="476956" y="1174045"/>
                  <a:pt x="499534" y="1176867"/>
                </a:cubicBezTo>
                <a:cubicBezTo>
                  <a:pt x="508001" y="1182511"/>
                  <a:pt x="515635" y="1189667"/>
                  <a:pt x="524934" y="1193800"/>
                </a:cubicBezTo>
                <a:cubicBezTo>
                  <a:pt x="549096" y="1204539"/>
                  <a:pt x="621935" y="1224078"/>
                  <a:pt x="643467" y="1227667"/>
                </a:cubicBezTo>
                <a:cubicBezTo>
                  <a:pt x="660400" y="1230489"/>
                  <a:pt x="677433" y="1232767"/>
                  <a:pt x="694267" y="1236134"/>
                </a:cubicBezTo>
                <a:cubicBezTo>
                  <a:pt x="705677" y="1238416"/>
                  <a:pt x="716724" y="1242318"/>
                  <a:pt x="728134" y="1244600"/>
                </a:cubicBezTo>
                <a:cubicBezTo>
                  <a:pt x="744968" y="1247967"/>
                  <a:pt x="762280" y="1248903"/>
                  <a:pt x="778934" y="1253067"/>
                </a:cubicBezTo>
                <a:cubicBezTo>
                  <a:pt x="859081" y="1273104"/>
                  <a:pt x="801692" y="1265075"/>
                  <a:pt x="880534" y="1295400"/>
                </a:cubicBezTo>
                <a:cubicBezTo>
                  <a:pt x="899710" y="1302776"/>
                  <a:pt x="919868" y="1307351"/>
                  <a:pt x="939800" y="1312334"/>
                </a:cubicBezTo>
                <a:cubicBezTo>
                  <a:pt x="953761" y="1315824"/>
                  <a:pt x="967975" y="1318226"/>
                  <a:pt x="982134" y="1320800"/>
                </a:cubicBezTo>
                <a:cubicBezTo>
                  <a:pt x="1009413" y="1325760"/>
                  <a:pt x="1033453" y="1326424"/>
                  <a:pt x="1058334" y="1337734"/>
                </a:cubicBezTo>
                <a:cubicBezTo>
                  <a:pt x="1058378" y="1337754"/>
                  <a:pt x="1142980" y="1380057"/>
                  <a:pt x="1159934" y="1388534"/>
                </a:cubicBezTo>
                <a:cubicBezTo>
                  <a:pt x="1171223" y="1394178"/>
                  <a:pt x="1181827" y="1401476"/>
                  <a:pt x="1193800" y="1405467"/>
                </a:cubicBezTo>
                <a:lnTo>
                  <a:pt x="1219200" y="1413934"/>
                </a:lnTo>
                <a:cubicBezTo>
                  <a:pt x="1247559" y="1435203"/>
                  <a:pt x="1262743" y="1448405"/>
                  <a:pt x="1295400" y="1464734"/>
                </a:cubicBezTo>
                <a:cubicBezTo>
                  <a:pt x="1358716" y="1496392"/>
                  <a:pt x="1317366" y="1465908"/>
                  <a:pt x="1363134" y="1498600"/>
                </a:cubicBezTo>
                <a:cubicBezTo>
                  <a:pt x="1374617" y="1506802"/>
                  <a:pt x="1385518" y="1515798"/>
                  <a:pt x="1397000" y="1524000"/>
                </a:cubicBezTo>
                <a:cubicBezTo>
                  <a:pt x="1405280" y="1529915"/>
                  <a:pt x="1414120" y="1535019"/>
                  <a:pt x="1422400" y="1540934"/>
                </a:cubicBezTo>
                <a:cubicBezTo>
                  <a:pt x="1433883" y="1549136"/>
                  <a:pt x="1444526" y="1558507"/>
                  <a:pt x="1456267" y="1566334"/>
                </a:cubicBezTo>
                <a:cubicBezTo>
                  <a:pt x="1484942" y="1585451"/>
                  <a:pt x="1498748" y="1589728"/>
                  <a:pt x="1524000" y="1608667"/>
                </a:cubicBezTo>
                <a:cubicBezTo>
                  <a:pt x="1538457" y="1619510"/>
                  <a:pt x="1551298" y="1632510"/>
                  <a:pt x="1566334" y="1642534"/>
                </a:cubicBezTo>
                <a:cubicBezTo>
                  <a:pt x="1576835" y="1649535"/>
                  <a:pt x="1589242" y="1653205"/>
                  <a:pt x="1600200" y="1659467"/>
                </a:cubicBezTo>
                <a:cubicBezTo>
                  <a:pt x="1628776" y="1675796"/>
                  <a:pt x="1655429" y="1695548"/>
                  <a:pt x="1684867" y="1710267"/>
                </a:cubicBezTo>
                <a:cubicBezTo>
                  <a:pt x="1701800" y="1718734"/>
                  <a:pt x="1719047" y="1726601"/>
                  <a:pt x="1735667" y="1735667"/>
                </a:cubicBezTo>
                <a:cubicBezTo>
                  <a:pt x="1750114" y="1743547"/>
                  <a:pt x="1763553" y="1753187"/>
                  <a:pt x="1778000" y="1761067"/>
                </a:cubicBezTo>
                <a:cubicBezTo>
                  <a:pt x="1829956" y="1789406"/>
                  <a:pt x="1846304" y="1792713"/>
                  <a:pt x="1905000" y="1820334"/>
                </a:cubicBezTo>
                <a:cubicBezTo>
                  <a:pt x="1927840" y="1831082"/>
                  <a:pt x="1949608" y="1844082"/>
                  <a:pt x="1972734" y="1854200"/>
                </a:cubicBezTo>
                <a:cubicBezTo>
                  <a:pt x="2098931" y="1909410"/>
                  <a:pt x="1982440" y="1846888"/>
                  <a:pt x="2108200" y="1913467"/>
                </a:cubicBezTo>
                <a:cubicBezTo>
                  <a:pt x="2309300" y="2019932"/>
                  <a:pt x="2019862" y="1878027"/>
                  <a:pt x="2319867" y="2006600"/>
                </a:cubicBezTo>
                <a:cubicBezTo>
                  <a:pt x="2339623" y="2015067"/>
                  <a:pt x="2358467" y="2026095"/>
                  <a:pt x="2379134" y="2032000"/>
                </a:cubicBezTo>
                <a:cubicBezTo>
                  <a:pt x="2398322" y="2037482"/>
                  <a:pt x="2418688" y="2037355"/>
                  <a:pt x="2438400" y="2040467"/>
                </a:cubicBezTo>
                <a:lnTo>
                  <a:pt x="2540000" y="2057400"/>
                </a:lnTo>
                <a:cubicBezTo>
                  <a:pt x="2604911" y="2054578"/>
                  <a:pt x="2670371" y="2057811"/>
                  <a:pt x="2734734" y="2048934"/>
                </a:cubicBezTo>
                <a:cubicBezTo>
                  <a:pt x="2767887" y="2044361"/>
                  <a:pt x="2792949" y="2014666"/>
                  <a:pt x="2819400" y="1998134"/>
                </a:cubicBezTo>
                <a:cubicBezTo>
                  <a:pt x="2830103" y="1991444"/>
                  <a:pt x="2842234" y="1987330"/>
                  <a:pt x="2853267" y="1981200"/>
                </a:cubicBezTo>
                <a:cubicBezTo>
                  <a:pt x="2867652" y="1973208"/>
                  <a:pt x="2881153" y="1963680"/>
                  <a:pt x="2895600" y="1955800"/>
                </a:cubicBezTo>
                <a:cubicBezTo>
                  <a:pt x="2912220" y="1946734"/>
                  <a:pt x="2930246" y="1940272"/>
                  <a:pt x="2946400" y="1930400"/>
                </a:cubicBezTo>
                <a:cubicBezTo>
                  <a:pt x="2946430" y="1930382"/>
                  <a:pt x="3073385" y="1845743"/>
                  <a:pt x="3098800" y="1828800"/>
                </a:cubicBezTo>
                <a:lnTo>
                  <a:pt x="3149600" y="1794934"/>
                </a:lnTo>
                <a:lnTo>
                  <a:pt x="3208867" y="1718734"/>
                </a:lnTo>
                <a:cubicBezTo>
                  <a:pt x="3217471" y="1707549"/>
                  <a:pt x="3226439" y="1696608"/>
                  <a:pt x="3234267" y="1684867"/>
                </a:cubicBezTo>
                <a:cubicBezTo>
                  <a:pt x="3245556" y="1667934"/>
                  <a:pt x="3258485" y="1651986"/>
                  <a:pt x="3268134" y="1634067"/>
                </a:cubicBezTo>
                <a:cubicBezTo>
                  <a:pt x="3278324" y="1615143"/>
                  <a:pt x="3284527" y="1594315"/>
                  <a:pt x="3293534" y="1574800"/>
                </a:cubicBezTo>
                <a:cubicBezTo>
                  <a:pt x="3301468" y="1557610"/>
                  <a:pt x="3311245" y="1541300"/>
                  <a:pt x="3318934" y="1524000"/>
                </a:cubicBezTo>
                <a:cubicBezTo>
                  <a:pt x="3345122" y="1465077"/>
                  <a:pt x="3369289" y="1405274"/>
                  <a:pt x="3395134" y="1346200"/>
                </a:cubicBezTo>
                <a:cubicBezTo>
                  <a:pt x="3408802" y="1314958"/>
                  <a:pt x="3421300" y="1283092"/>
                  <a:pt x="3437467" y="1253067"/>
                </a:cubicBezTo>
                <a:cubicBezTo>
                  <a:pt x="3534824" y="1072263"/>
                  <a:pt x="3463986" y="1213767"/>
                  <a:pt x="3530600" y="1058334"/>
                </a:cubicBezTo>
                <a:cubicBezTo>
                  <a:pt x="3544033" y="1026990"/>
                  <a:pt x="3560508" y="996957"/>
                  <a:pt x="3572934" y="965200"/>
                </a:cubicBezTo>
                <a:cubicBezTo>
                  <a:pt x="3599896" y="896297"/>
                  <a:pt x="3623079" y="806952"/>
                  <a:pt x="3640667" y="736600"/>
                </a:cubicBezTo>
                <a:cubicBezTo>
                  <a:pt x="3649799" y="700071"/>
                  <a:pt x="3659022" y="663522"/>
                  <a:pt x="3666067" y="626534"/>
                </a:cubicBezTo>
                <a:cubicBezTo>
                  <a:pt x="3670325" y="604182"/>
                  <a:pt x="3670341" y="581164"/>
                  <a:pt x="3674534" y="558800"/>
                </a:cubicBezTo>
                <a:cubicBezTo>
                  <a:pt x="3701980" y="412419"/>
                  <a:pt x="3683697" y="569471"/>
                  <a:pt x="3699934" y="423334"/>
                </a:cubicBezTo>
                <a:cubicBezTo>
                  <a:pt x="3712842" y="307163"/>
                  <a:pt x="3703135" y="373922"/>
                  <a:pt x="3716867" y="270934"/>
                </a:cubicBezTo>
                <a:cubicBezTo>
                  <a:pt x="3719505" y="251153"/>
                  <a:pt x="3721153" y="231180"/>
                  <a:pt x="3725334" y="211667"/>
                </a:cubicBezTo>
                <a:cubicBezTo>
                  <a:pt x="3744212" y="123569"/>
                  <a:pt x="3736078" y="180570"/>
                  <a:pt x="3767667" y="101600"/>
                </a:cubicBezTo>
                <a:cubicBezTo>
                  <a:pt x="3771989" y="90796"/>
                  <a:pt x="3772937" y="78922"/>
                  <a:pt x="3776134" y="67734"/>
                </a:cubicBezTo>
                <a:cubicBezTo>
                  <a:pt x="3778586" y="59153"/>
                  <a:pt x="3782148" y="50915"/>
                  <a:pt x="3784600" y="42334"/>
                </a:cubicBezTo>
                <a:cubicBezTo>
                  <a:pt x="3795921" y="2709"/>
                  <a:pt x="3784192" y="17342"/>
                  <a:pt x="3801534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ostoročno: oblika 13">
            <a:extLst>
              <a:ext uri="{FF2B5EF4-FFF2-40B4-BE49-F238E27FC236}">
                <a16:creationId xmlns:a16="http://schemas.microsoft.com/office/drawing/2014/main" id="{5BA4B4FC-447B-4D6B-B30B-7C71E20AC13C}"/>
              </a:ext>
            </a:extLst>
          </p:cNvPr>
          <p:cNvSpPr/>
          <p:nvPr/>
        </p:nvSpPr>
        <p:spPr>
          <a:xfrm>
            <a:off x="3752258" y="4621062"/>
            <a:ext cx="1547875" cy="1627338"/>
          </a:xfrm>
          <a:custGeom>
            <a:avLst/>
            <a:gdLst>
              <a:gd name="connsiteX0" fmla="*/ 93133 w 1913467"/>
              <a:gd name="connsiteY0" fmla="*/ 1253067 h 1947333"/>
              <a:gd name="connsiteX1" fmla="*/ 93133 w 1913467"/>
              <a:gd name="connsiteY1" fmla="*/ 1253067 h 1947333"/>
              <a:gd name="connsiteX2" fmla="*/ 0 w 1913467"/>
              <a:gd name="connsiteY2" fmla="*/ 0 h 1947333"/>
              <a:gd name="connsiteX3" fmla="*/ 643467 w 1913467"/>
              <a:gd name="connsiteY3" fmla="*/ 702733 h 1947333"/>
              <a:gd name="connsiteX4" fmla="*/ 1913467 w 1913467"/>
              <a:gd name="connsiteY4" fmla="*/ 491067 h 1947333"/>
              <a:gd name="connsiteX5" fmla="*/ 1303867 w 1913467"/>
              <a:gd name="connsiteY5" fmla="*/ 1947333 h 1947333"/>
              <a:gd name="connsiteX6" fmla="*/ 787400 w 1913467"/>
              <a:gd name="connsiteY6" fmla="*/ 1405467 h 1947333"/>
              <a:gd name="connsiteX7" fmla="*/ 93133 w 1913467"/>
              <a:gd name="connsiteY7" fmla="*/ 1253067 h 1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3467" h="1947333">
                <a:moveTo>
                  <a:pt x="93133" y="1253067"/>
                </a:moveTo>
                <a:lnTo>
                  <a:pt x="93133" y="1253067"/>
                </a:lnTo>
                <a:lnTo>
                  <a:pt x="0" y="0"/>
                </a:lnTo>
                <a:lnTo>
                  <a:pt x="643467" y="702733"/>
                </a:lnTo>
                <a:lnTo>
                  <a:pt x="1913467" y="491067"/>
                </a:lnTo>
                <a:lnTo>
                  <a:pt x="1303867" y="1947333"/>
                </a:lnTo>
                <a:lnTo>
                  <a:pt x="787400" y="1405467"/>
                </a:lnTo>
                <a:lnTo>
                  <a:pt x="93133" y="1253067"/>
                </a:lnTo>
                <a:close/>
              </a:path>
            </a:pathLst>
          </a:custGeom>
          <a:noFill/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ostoročno: oblika 14">
            <a:extLst>
              <a:ext uri="{FF2B5EF4-FFF2-40B4-BE49-F238E27FC236}">
                <a16:creationId xmlns:a16="http://schemas.microsoft.com/office/drawing/2014/main" id="{E2E8602F-E7B7-4FB3-B284-E1E9187DD25B}"/>
              </a:ext>
            </a:extLst>
          </p:cNvPr>
          <p:cNvSpPr/>
          <p:nvPr/>
        </p:nvSpPr>
        <p:spPr>
          <a:xfrm>
            <a:off x="6643077" y="4544884"/>
            <a:ext cx="1350812" cy="1539994"/>
          </a:xfrm>
          <a:custGeom>
            <a:avLst/>
            <a:gdLst>
              <a:gd name="connsiteX0" fmla="*/ 1320800 w 2201333"/>
              <a:gd name="connsiteY0" fmla="*/ 1227667 h 3031067"/>
              <a:gd name="connsiteX1" fmla="*/ 1168400 w 2201333"/>
              <a:gd name="connsiteY1" fmla="*/ 1219200 h 3031067"/>
              <a:gd name="connsiteX2" fmla="*/ 1143000 w 2201333"/>
              <a:gd name="connsiteY2" fmla="*/ 1210733 h 3031067"/>
              <a:gd name="connsiteX3" fmla="*/ 1100666 w 2201333"/>
              <a:gd name="connsiteY3" fmla="*/ 1202267 h 3031067"/>
              <a:gd name="connsiteX4" fmla="*/ 1032933 w 2201333"/>
              <a:gd name="connsiteY4" fmla="*/ 1185333 h 3031067"/>
              <a:gd name="connsiteX5" fmla="*/ 567266 w 2201333"/>
              <a:gd name="connsiteY5" fmla="*/ 1176867 h 3031067"/>
              <a:gd name="connsiteX6" fmla="*/ 533400 w 2201333"/>
              <a:gd name="connsiteY6" fmla="*/ 1168400 h 3031067"/>
              <a:gd name="connsiteX7" fmla="*/ 508000 w 2201333"/>
              <a:gd name="connsiteY7" fmla="*/ 1159933 h 3031067"/>
              <a:gd name="connsiteX8" fmla="*/ 465666 w 2201333"/>
              <a:gd name="connsiteY8" fmla="*/ 1151467 h 3031067"/>
              <a:gd name="connsiteX9" fmla="*/ 440266 w 2201333"/>
              <a:gd name="connsiteY9" fmla="*/ 1143000 h 3031067"/>
              <a:gd name="connsiteX10" fmla="*/ 389466 w 2201333"/>
              <a:gd name="connsiteY10" fmla="*/ 1134533 h 3031067"/>
              <a:gd name="connsiteX11" fmla="*/ 364066 w 2201333"/>
              <a:gd name="connsiteY11" fmla="*/ 1117600 h 3031067"/>
              <a:gd name="connsiteX12" fmla="*/ 330200 w 2201333"/>
              <a:gd name="connsiteY12" fmla="*/ 1100667 h 3031067"/>
              <a:gd name="connsiteX13" fmla="*/ 304800 w 2201333"/>
              <a:gd name="connsiteY13" fmla="*/ 1075267 h 3031067"/>
              <a:gd name="connsiteX14" fmla="*/ 270933 w 2201333"/>
              <a:gd name="connsiteY14" fmla="*/ 1058333 h 3031067"/>
              <a:gd name="connsiteX15" fmla="*/ 194733 w 2201333"/>
              <a:gd name="connsiteY15" fmla="*/ 1016000 h 3031067"/>
              <a:gd name="connsiteX16" fmla="*/ 169333 w 2201333"/>
              <a:gd name="connsiteY16" fmla="*/ 999067 h 3031067"/>
              <a:gd name="connsiteX17" fmla="*/ 110066 w 2201333"/>
              <a:gd name="connsiteY17" fmla="*/ 939800 h 3031067"/>
              <a:gd name="connsiteX18" fmla="*/ 84666 w 2201333"/>
              <a:gd name="connsiteY18" fmla="*/ 914400 h 3031067"/>
              <a:gd name="connsiteX19" fmla="*/ 67733 w 2201333"/>
              <a:gd name="connsiteY19" fmla="*/ 880533 h 3031067"/>
              <a:gd name="connsiteX20" fmla="*/ 42333 w 2201333"/>
              <a:gd name="connsiteY20" fmla="*/ 838200 h 3031067"/>
              <a:gd name="connsiteX21" fmla="*/ 33866 w 2201333"/>
              <a:gd name="connsiteY21" fmla="*/ 804333 h 3031067"/>
              <a:gd name="connsiteX22" fmla="*/ 16933 w 2201333"/>
              <a:gd name="connsiteY22" fmla="*/ 770467 h 3031067"/>
              <a:gd name="connsiteX23" fmla="*/ 8466 w 2201333"/>
              <a:gd name="connsiteY23" fmla="*/ 728133 h 3031067"/>
              <a:gd name="connsiteX24" fmla="*/ 0 w 2201333"/>
              <a:gd name="connsiteY24" fmla="*/ 694267 h 3031067"/>
              <a:gd name="connsiteX25" fmla="*/ 8466 w 2201333"/>
              <a:gd name="connsiteY25" fmla="*/ 626533 h 3031067"/>
              <a:gd name="connsiteX26" fmla="*/ 25400 w 2201333"/>
              <a:gd name="connsiteY26" fmla="*/ 609600 h 3031067"/>
              <a:gd name="connsiteX27" fmla="*/ 33866 w 2201333"/>
              <a:gd name="connsiteY27" fmla="*/ 567267 h 3031067"/>
              <a:gd name="connsiteX28" fmla="*/ 127000 w 2201333"/>
              <a:gd name="connsiteY28" fmla="*/ 491067 h 3031067"/>
              <a:gd name="connsiteX29" fmla="*/ 160866 w 2201333"/>
              <a:gd name="connsiteY29" fmla="*/ 465667 h 3031067"/>
              <a:gd name="connsiteX30" fmla="*/ 177800 w 2201333"/>
              <a:gd name="connsiteY30" fmla="*/ 448733 h 3031067"/>
              <a:gd name="connsiteX31" fmla="*/ 203200 w 2201333"/>
              <a:gd name="connsiteY31" fmla="*/ 440267 h 3031067"/>
              <a:gd name="connsiteX32" fmla="*/ 211666 w 2201333"/>
              <a:gd name="connsiteY32" fmla="*/ 414867 h 3031067"/>
              <a:gd name="connsiteX33" fmla="*/ 321733 w 2201333"/>
              <a:gd name="connsiteY33" fmla="*/ 355600 h 3031067"/>
              <a:gd name="connsiteX34" fmla="*/ 414866 w 2201333"/>
              <a:gd name="connsiteY34" fmla="*/ 313267 h 3031067"/>
              <a:gd name="connsiteX35" fmla="*/ 482600 w 2201333"/>
              <a:gd name="connsiteY35" fmla="*/ 304800 h 3031067"/>
              <a:gd name="connsiteX36" fmla="*/ 541866 w 2201333"/>
              <a:gd name="connsiteY36" fmla="*/ 313267 h 3031067"/>
              <a:gd name="connsiteX37" fmla="*/ 558800 w 2201333"/>
              <a:gd name="connsiteY37" fmla="*/ 330200 h 3031067"/>
              <a:gd name="connsiteX38" fmla="*/ 592666 w 2201333"/>
              <a:gd name="connsiteY38" fmla="*/ 355600 h 3031067"/>
              <a:gd name="connsiteX39" fmla="*/ 660400 w 2201333"/>
              <a:gd name="connsiteY39" fmla="*/ 423333 h 3031067"/>
              <a:gd name="connsiteX40" fmla="*/ 702733 w 2201333"/>
              <a:gd name="connsiteY40" fmla="*/ 465667 h 3031067"/>
              <a:gd name="connsiteX41" fmla="*/ 728133 w 2201333"/>
              <a:gd name="connsiteY41" fmla="*/ 491067 h 3031067"/>
              <a:gd name="connsiteX42" fmla="*/ 762000 w 2201333"/>
              <a:gd name="connsiteY42" fmla="*/ 508000 h 3031067"/>
              <a:gd name="connsiteX43" fmla="*/ 787400 w 2201333"/>
              <a:gd name="connsiteY43" fmla="*/ 524933 h 3031067"/>
              <a:gd name="connsiteX44" fmla="*/ 821266 w 2201333"/>
              <a:gd name="connsiteY44" fmla="*/ 584200 h 3031067"/>
              <a:gd name="connsiteX45" fmla="*/ 863600 w 2201333"/>
              <a:gd name="connsiteY45" fmla="*/ 618067 h 3031067"/>
              <a:gd name="connsiteX46" fmla="*/ 939800 w 2201333"/>
              <a:gd name="connsiteY46" fmla="*/ 651933 h 3031067"/>
              <a:gd name="connsiteX47" fmla="*/ 973666 w 2201333"/>
              <a:gd name="connsiteY47" fmla="*/ 668867 h 3031067"/>
              <a:gd name="connsiteX48" fmla="*/ 1007533 w 2201333"/>
              <a:gd name="connsiteY48" fmla="*/ 677333 h 3031067"/>
              <a:gd name="connsiteX49" fmla="*/ 1032933 w 2201333"/>
              <a:gd name="connsiteY49" fmla="*/ 685800 h 3031067"/>
              <a:gd name="connsiteX50" fmla="*/ 1219200 w 2201333"/>
              <a:gd name="connsiteY50" fmla="*/ 668867 h 3031067"/>
              <a:gd name="connsiteX51" fmla="*/ 1253066 w 2201333"/>
              <a:gd name="connsiteY51" fmla="*/ 651933 h 3031067"/>
              <a:gd name="connsiteX52" fmla="*/ 1286933 w 2201333"/>
              <a:gd name="connsiteY52" fmla="*/ 643467 h 3031067"/>
              <a:gd name="connsiteX53" fmla="*/ 1346200 w 2201333"/>
              <a:gd name="connsiteY53" fmla="*/ 618067 h 3031067"/>
              <a:gd name="connsiteX54" fmla="*/ 1363133 w 2201333"/>
              <a:gd name="connsiteY54" fmla="*/ 592667 h 3031067"/>
              <a:gd name="connsiteX55" fmla="*/ 1388533 w 2201333"/>
              <a:gd name="connsiteY55" fmla="*/ 584200 h 3031067"/>
              <a:gd name="connsiteX56" fmla="*/ 1405466 w 2201333"/>
              <a:gd name="connsiteY56" fmla="*/ 550333 h 3031067"/>
              <a:gd name="connsiteX57" fmla="*/ 1430866 w 2201333"/>
              <a:gd name="connsiteY57" fmla="*/ 508000 h 3031067"/>
              <a:gd name="connsiteX58" fmla="*/ 1447800 w 2201333"/>
              <a:gd name="connsiteY58" fmla="*/ 457200 h 3031067"/>
              <a:gd name="connsiteX59" fmla="*/ 1456266 w 2201333"/>
              <a:gd name="connsiteY59" fmla="*/ 431800 h 3031067"/>
              <a:gd name="connsiteX60" fmla="*/ 1473200 w 2201333"/>
              <a:gd name="connsiteY60" fmla="*/ 406400 h 3031067"/>
              <a:gd name="connsiteX61" fmla="*/ 1515533 w 2201333"/>
              <a:gd name="connsiteY61" fmla="*/ 347133 h 3031067"/>
              <a:gd name="connsiteX62" fmla="*/ 1557866 w 2201333"/>
              <a:gd name="connsiteY62" fmla="*/ 296333 h 3031067"/>
              <a:gd name="connsiteX63" fmla="*/ 1651000 w 2201333"/>
              <a:gd name="connsiteY63" fmla="*/ 211667 h 3031067"/>
              <a:gd name="connsiteX64" fmla="*/ 1693333 w 2201333"/>
              <a:gd name="connsiteY64" fmla="*/ 160867 h 3031067"/>
              <a:gd name="connsiteX65" fmla="*/ 1710266 w 2201333"/>
              <a:gd name="connsiteY65" fmla="*/ 127000 h 3031067"/>
              <a:gd name="connsiteX66" fmla="*/ 1735666 w 2201333"/>
              <a:gd name="connsiteY66" fmla="*/ 101600 h 3031067"/>
              <a:gd name="connsiteX67" fmla="*/ 1752600 w 2201333"/>
              <a:gd name="connsiteY67" fmla="*/ 67733 h 3031067"/>
              <a:gd name="connsiteX68" fmla="*/ 1778000 w 2201333"/>
              <a:gd name="connsiteY68" fmla="*/ 50800 h 3031067"/>
              <a:gd name="connsiteX69" fmla="*/ 1811866 w 2201333"/>
              <a:gd name="connsiteY69" fmla="*/ 25400 h 3031067"/>
              <a:gd name="connsiteX70" fmla="*/ 1837266 w 2201333"/>
              <a:gd name="connsiteY70" fmla="*/ 16933 h 3031067"/>
              <a:gd name="connsiteX71" fmla="*/ 1905000 w 2201333"/>
              <a:gd name="connsiteY71" fmla="*/ 0 h 3031067"/>
              <a:gd name="connsiteX72" fmla="*/ 1947333 w 2201333"/>
              <a:gd name="connsiteY72" fmla="*/ 16933 h 3031067"/>
              <a:gd name="connsiteX73" fmla="*/ 1981200 w 2201333"/>
              <a:gd name="connsiteY73" fmla="*/ 25400 h 3031067"/>
              <a:gd name="connsiteX74" fmla="*/ 2040466 w 2201333"/>
              <a:gd name="connsiteY74" fmla="*/ 76200 h 3031067"/>
              <a:gd name="connsiteX75" fmla="*/ 2057400 w 2201333"/>
              <a:gd name="connsiteY75" fmla="*/ 101600 h 3031067"/>
              <a:gd name="connsiteX76" fmla="*/ 2082800 w 2201333"/>
              <a:gd name="connsiteY76" fmla="*/ 169333 h 3031067"/>
              <a:gd name="connsiteX77" fmla="*/ 2099733 w 2201333"/>
              <a:gd name="connsiteY77" fmla="*/ 228600 h 3031067"/>
              <a:gd name="connsiteX78" fmla="*/ 2116666 w 2201333"/>
              <a:gd name="connsiteY78" fmla="*/ 262467 h 3031067"/>
              <a:gd name="connsiteX79" fmla="*/ 2125133 w 2201333"/>
              <a:gd name="connsiteY79" fmla="*/ 287867 h 3031067"/>
              <a:gd name="connsiteX80" fmla="*/ 2133600 w 2201333"/>
              <a:gd name="connsiteY80" fmla="*/ 321733 h 3031067"/>
              <a:gd name="connsiteX81" fmla="*/ 2150533 w 2201333"/>
              <a:gd name="connsiteY81" fmla="*/ 347133 h 3031067"/>
              <a:gd name="connsiteX82" fmla="*/ 2175933 w 2201333"/>
              <a:gd name="connsiteY82" fmla="*/ 457200 h 3031067"/>
              <a:gd name="connsiteX83" fmla="*/ 2184400 w 2201333"/>
              <a:gd name="connsiteY83" fmla="*/ 482600 h 3031067"/>
              <a:gd name="connsiteX84" fmla="*/ 2175933 w 2201333"/>
              <a:gd name="connsiteY84" fmla="*/ 609600 h 3031067"/>
              <a:gd name="connsiteX85" fmla="*/ 2159000 w 2201333"/>
              <a:gd name="connsiteY85" fmla="*/ 651933 h 3031067"/>
              <a:gd name="connsiteX86" fmla="*/ 2150533 w 2201333"/>
              <a:gd name="connsiteY86" fmla="*/ 694267 h 3031067"/>
              <a:gd name="connsiteX87" fmla="*/ 2133600 w 2201333"/>
              <a:gd name="connsiteY87" fmla="*/ 745067 h 3031067"/>
              <a:gd name="connsiteX88" fmla="*/ 2108200 w 2201333"/>
              <a:gd name="connsiteY88" fmla="*/ 846667 h 3031067"/>
              <a:gd name="connsiteX89" fmla="*/ 2099733 w 2201333"/>
              <a:gd name="connsiteY89" fmla="*/ 872067 h 3031067"/>
              <a:gd name="connsiteX90" fmla="*/ 2108200 w 2201333"/>
              <a:gd name="connsiteY90" fmla="*/ 1270000 h 3031067"/>
              <a:gd name="connsiteX91" fmla="*/ 2116666 w 2201333"/>
              <a:gd name="connsiteY91" fmla="*/ 1320800 h 3031067"/>
              <a:gd name="connsiteX92" fmla="*/ 2133600 w 2201333"/>
              <a:gd name="connsiteY92" fmla="*/ 1354667 h 3031067"/>
              <a:gd name="connsiteX93" fmla="*/ 2150533 w 2201333"/>
              <a:gd name="connsiteY93" fmla="*/ 1456267 h 3031067"/>
              <a:gd name="connsiteX94" fmla="*/ 2159000 w 2201333"/>
              <a:gd name="connsiteY94" fmla="*/ 1498600 h 3031067"/>
              <a:gd name="connsiteX95" fmla="*/ 2167466 w 2201333"/>
              <a:gd name="connsiteY95" fmla="*/ 1532467 h 3031067"/>
              <a:gd name="connsiteX96" fmla="*/ 2184400 w 2201333"/>
              <a:gd name="connsiteY96" fmla="*/ 1634067 h 3031067"/>
              <a:gd name="connsiteX97" fmla="*/ 2201333 w 2201333"/>
              <a:gd name="connsiteY97" fmla="*/ 1693333 h 3031067"/>
              <a:gd name="connsiteX98" fmla="*/ 2184400 w 2201333"/>
              <a:gd name="connsiteY98" fmla="*/ 1989667 h 3031067"/>
              <a:gd name="connsiteX99" fmla="*/ 2175933 w 2201333"/>
              <a:gd name="connsiteY99" fmla="*/ 2032000 h 3031067"/>
              <a:gd name="connsiteX100" fmla="*/ 2167466 w 2201333"/>
              <a:gd name="connsiteY100" fmla="*/ 2082800 h 3031067"/>
              <a:gd name="connsiteX101" fmla="*/ 2150533 w 2201333"/>
              <a:gd name="connsiteY101" fmla="*/ 2133600 h 3031067"/>
              <a:gd name="connsiteX102" fmla="*/ 2142066 w 2201333"/>
              <a:gd name="connsiteY102" fmla="*/ 2159000 h 3031067"/>
              <a:gd name="connsiteX103" fmla="*/ 2116666 w 2201333"/>
              <a:gd name="connsiteY103" fmla="*/ 2252133 h 3031067"/>
              <a:gd name="connsiteX104" fmla="*/ 2074333 w 2201333"/>
              <a:gd name="connsiteY104" fmla="*/ 2336800 h 3031067"/>
              <a:gd name="connsiteX105" fmla="*/ 2048933 w 2201333"/>
              <a:gd name="connsiteY105" fmla="*/ 2387600 h 3031067"/>
              <a:gd name="connsiteX106" fmla="*/ 2023533 w 2201333"/>
              <a:gd name="connsiteY106" fmla="*/ 2429933 h 3031067"/>
              <a:gd name="connsiteX107" fmla="*/ 1998133 w 2201333"/>
              <a:gd name="connsiteY107" fmla="*/ 2480733 h 3031067"/>
              <a:gd name="connsiteX108" fmla="*/ 1981200 w 2201333"/>
              <a:gd name="connsiteY108" fmla="*/ 2506133 h 3031067"/>
              <a:gd name="connsiteX109" fmla="*/ 1955800 w 2201333"/>
              <a:gd name="connsiteY109" fmla="*/ 2556933 h 3031067"/>
              <a:gd name="connsiteX110" fmla="*/ 1896533 w 2201333"/>
              <a:gd name="connsiteY110" fmla="*/ 2616200 h 3031067"/>
              <a:gd name="connsiteX111" fmla="*/ 1845733 w 2201333"/>
              <a:gd name="connsiteY111" fmla="*/ 2675467 h 3031067"/>
              <a:gd name="connsiteX112" fmla="*/ 1820333 w 2201333"/>
              <a:gd name="connsiteY112" fmla="*/ 2709333 h 3031067"/>
              <a:gd name="connsiteX113" fmla="*/ 1752600 w 2201333"/>
              <a:gd name="connsiteY113" fmla="*/ 2777067 h 3031067"/>
              <a:gd name="connsiteX114" fmla="*/ 1718733 w 2201333"/>
              <a:gd name="connsiteY114" fmla="*/ 2827867 h 3031067"/>
              <a:gd name="connsiteX115" fmla="*/ 1684866 w 2201333"/>
              <a:gd name="connsiteY115" fmla="*/ 2861733 h 3031067"/>
              <a:gd name="connsiteX116" fmla="*/ 1659466 w 2201333"/>
              <a:gd name="connsiteY116" fmla="*/ 2904067 h 3031067"/>
              <a:gd name="connsiteX117" fmla="*/ 1625600 w 2201333"/>
              <a:gd name="connsiteY117" fmla="*/ 2921000 h 3031067"/>
              <a:gd name="connsiteX118" fmla="*/ 1600200 w 2201333"/>
              <a:gd name="connsiteY118" fmla="*/ 2946400 h 3031067"/>
              <a:gd name="connsiteX119" fmla="*/ 1574800 w 2201333"/>
              <a:gd name="connsiteY119" fmla="*/ 2963333 h 3031067"/>
              <a:gd name="connsiteX120" fmla="*/ 1524000 w 2201333"/>
              <a:gd name="connsiteY120" fmla="*/ 3005667 h 3031067"/>
              <a:gd name="connsiteX121" fmla="*/ 1439333 w 2201333"/>
              <a:gd name="connsiteY121" fmla="*/ 3031067 h 3031067"/>
              <a:gd name="connsiteX122" fmla="*/ 1363133 w 2201333"/>
              <a:gd name="connsiteY122" fmla="*/ 3014133 h 3031067"/>
              <a:gd name="connsiteX123" fmla="*/ 1337733 w 2201333"/>
              <a:gd name="connsiteY123" fmla="*/ 3005667 h 3031067"/>
              <a:gd name="connsiteX124" fmla="*/ 1312333 w 2201333"/>
              <a:gd name="connsiteY124" fmla="*/ 2988733 h 3031067"/>
              <a:gd name="connsiteX125" fmla="*/ 1295400 w 2201333"/>
              <a:gd name="connsiteY125" fmla="*/ 2963333 h 3031067"/>
              <a:gd name="connsiteX126" fmla="*/ 1270000 w 2201333"/>
              <a:gd name="connsiteY126" fmla="*/ 2921000 h 3031067"/>
              <a:gd name="connsiteX127" fmla="*/ 1244600 w 2201333"/>
              <a:gd name="connsiteY127" fmla="*/ 2895600 h 3031067"/>
              <a:gd name="connsiteX128" fmla="*/ 1210733 w 2201333"/>
              <a:gd name="connsiteY128" fmla="*/ 2836333 h 3031067"/>
              <a:gd name="connsiteX129" fmla="*/ 1202266 w 2201333"/>
              <a:gd name="connsiteY129" fmla="*/ 2794000 h 3031067"/>
              <a:gd name="connsiteX130" fmla="*/ 1185333 w 2201333"/>
              <a:gd name="connsiteY130" fmla="*/ 2768600 h 3031067"/>
              <a:gd name="connsiteX131" fmla="*/ 1176866 w 2201333"/>
              <a:gd name="connsiteY131" fmla="*/ 2734733 h 3031067"/>
              <a:gd name="connsiteX132" fmla="*/ 1159933 w 2201333"/>
              <a:gd name="connsiteY132" fmla="*/ 2692400 h 3031067"/>
              <a:gd name="connsiteX133" fmla="*/ 1151466 w 2201333"/>
              <a:gd name="connsiteY133" fmla="*/ 2641600 h 3031067"/>
              <a:gd name="connsiteX134" fmla="*/ 1143000 w 2201333"/>
              <a:gd name="connsiteY134" fmla="*/ 2599267 h 3031067"/>
              <a:gd name="connsiteX135" fmla="*/ 1126066 w 2201333"/>
              <a:gd name="connsiteY135" fmla="*/ 2548467 h 3031067"/>
              <a:gd name="connsiteX136" fmla="*/ 1092200 w 2201333"/>
              <a:gd name="connsiteY136" fmla="*/ 2438400 h 3031067"/>
              <a:gd name="connsiteX137" fmla="*/ 1066800 w 2201333"/>
              <a:gd name="connsiteY137" fmla="*/ 2370667 h 3031067"/>
              <a:gd name="connsiteX138" fmla="*/ 1058333 w 2201333"/>
              <a:gd name="connsiteY138" fmla="*/ 2328333 h 3031067"/>
              <a:gd name="connsiteX139" fmla="*/ 1032933 w 2201333"/>
              <a:gd name="connsiteY139" fmla="*/ 2294467 h 3031067"/>
              <a:gd name="connsiteX140" fmla="*/ 1016000 w 2201333"/>
              <a:gd name="connsiteY140" fmla="*/ 2269067 h 3031067"/>
              <a:gd name="connsiteX141" fmla="*/ 982133 w 2201333"/>
              <a:gd name="connsiteY141" fmla="*/ 2218267 h 3031067"/>
              <a:gd name="connsiteX142" fmla="*/ 973666 w 2201333"/>
              <a:gd name="connsiteY142" fmla="*/ 2192867 h 3031067"/>
              <a:gd name="connsiteX143" fmla="*/ 948266 w 2201333"/>
              <a:gd name="connsiteY143" fmla="*/ 2159000 h 3031067"/>
              <a:gd name="connsiteX144" fmla="*/ 931333 w 2201333"/>
              <a:gd name="connsiteY144" fmla="*/ 2133600 h 3031067"/>
              <a:gd name="connsiteX145" fmla="*/ 922866 w 2201333"/>
              <a:gd name="connsiteY145" fmla="*/ 2099733 h 3031067"/>
              <a:gd name="connsiteX146" fmla="*/ 914400 w 2201333"/>
              <a:gd name="connsiteY146" fmla="*/ 2074333 h 3031067"/>
              <a:gd name="connsiteX147" fmla="*/ 905933 w 2201333"/>
              <a:gd name="connsiteY147" fmla="*/ 2032000 h 3031067"/>
              <a:gd name="connsiteX148" fmla="*/ 889000 w 2201333"/>
              <a:gd name="connsiteY148" fmla="*/ 1998133 h 3031067"/>
              <a:gd name="connsiteX149" fmla="*/ 863600 w 2201333"/>
              <a:gd name="connsiteY149" fmla="*/ 1921933 h 3031067"/>
              <a:gd name="connsiteX150" fmla="*/ 855133 w 2201333"/>
              <a:gd name="connsiteY150" fmla="*/ 1888067 h 3031067"/>
              <a:gd name="connsiteX151" fmla="*/ 821266 w 2201333"/>
              <a:gd name="connsiteY151" fmla="*/ 1845733 h 3031067"/>
              <a:gd name="connsiteX152" fmla="*/ 812800 w 2201333"/>
              <a:gd name="connsiteY152" fmla="*/ 1820333 h 3031067"/>
              <a:gd name="connsiteX153" fmla="*/ 787400 w 2201333"/>
              <a:gd name="connsiteY153" fmla="*/ 1803400 h 3031067"/>
              <a:gd name="connsiteX154" fmla="*/ 770466 w 2201333"/>
              <a:gd name="connsiteY154" fmla="*/ 1786467 h 3031067"/>
              <a:gd name="connsiteX155" fmla="*/ 719666 w 2201333"/>
              <a:gd name="connsiteY155" fmla="*/ 1778000 h 303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2201333" h="3031067">
                <a:moveTo>
                  <a:pt x="1320800" y="1227667"/>
                </a:moveTo>
                <a:cubicBezTo>
                  <a:pt x="1270000" y="1224845"/>
                  <a:pt x="1219049" y="1224024"/>
                  <a:pt x="1168400" y="1219200"/>
                </a:cubicBezTo>
                <a:cubicBezTo>
                  <a:pt x="1159516" y="1218354"/>
                  <a:pt x="1151658" y="1212897"/>
                  <a:pt x="1143000" y="1210733"/>
                </a:cubicBezTo>
                <a:cubicBezTo>
                  <a:pt x="1129039" y="1207243"/>
                  <a:pt x="1114688" y="1205503"/>
                  <a:pt x="1100666" y="1202267"/>
                </a:cubicBezTo>
                <a:cubicBezTo>
                  <a:pt x="1077989" y="1197034"/>
                  <a:pt x="1056202" y="1185756"/>
                  <a:pt x="1032933" y="1185333"/>
                </a:cubicBezTo>
                <a:lnTo>
                  <a:pt x="567266" y="1176867"/>
                </a:lnTo>
                <a:cubicBezTo>
                  <a:pt x="555977" y="1174045"/>
                  <a:pt x="544588" y="1171597"/>
                  <a:pt x="533400" y="1168400"/>
                </a:cubicBezTo>
                <a:cubicBezTo>
                  <a:pt x="524819" y="1165948"/>
                  <a:pt x="516658" y="1162097"/>
                  <a:pt x="508000" y="1159933"/>
                </a:cubicBezTo>
                <a:cubicBezTo>
                  <a:pt x="494039" y="1156443"/>
                  <a:pt x="479627" y="1154957"/>
                  <a:pt x="465666" y="1151467"/>
                </a:cubicBezTo>
                <a:cubicBezTo>
                  <a:pt x="457008" y="1149303"/>
                  <a:pt x="448978" y="1144936"/>
                  <a:pt x="440266" y="1143000"/>
                </a:cubicBezTo>
                <a:cubicBezTo>
                  <a:pt x="423508" y="1139276"/>
                  <a:pt x="406399" y="1137355"/>
                  <a:pt x="389466" y="1134533"/>
                </a:cubicBezTo>
                <a:cubicBezTo>
                  <a:pt x="380999" y="1128889"/>
                  <a:pt x="372901" y="1122648"/>
                  <a:pt x="364066" y="1117600"/>
                </a:cubicBezTo>
                <a:cubicBezTo>
                  <a:pt x="353108" y="1111338"/>
                  <a:pt x="340470" y="1108003"/>
                  <a:pt x="330200" y="1100667"/>
                </a:cubicBezTo>
                <a:cubicBezTo>
                  <a:pt x="320457" y="1093707"/>
                  <a:pt x="314543" y="1082227"/>
                  <a:pt x="304800" y="1075267"/>
                </a:cubicBezTo>
                <a:cubicBezTo>
                  <a:pt x="294529" y="1067931"/>
                  <a:pt x="281435" y="1065334"/>
                  <a:pt x="270933" y="1058333"/>
                </a:cubicBezTo>
                <a:cubicBezTo>
                  <a:pt x="203060" y="1013084"/>
                  <a:pt x="256726" y="1031499"/>
                  <a:pt x="194733" y="1016000"/>
                </a:cubicBezTo>
                <a:cubicBezTo>
                  <a:pt x="186266" y="1010356"/>
                  <a:pt x="177059" y="1005689"/>
                  <a:pt x="169333" y="999067"/>
                </a:cubicBezTo>
                <a:lnTo>
                  <a:pt x="110066" y="939800"/>
                </a:lnTo>
                <a:lnTo>
                  <a:pt x="84666" y="914400"/>
                </a:lnTo>
                <a:cubicBezTo>
                  <a:pt x="79022" y="903111"/>
                  <a:pt x="73862" y="891566"/>
                  <a:pt x="67733" y="880533"/>
                </a:cubicBezTo>
                <a:cubicBezTo>
                  <a:pt x="59741" y="866148"/>
                  <a:pt x="49017" y="853238"/>
                  <a:pt x="42333" y="838200"/>
                </a:cubicBezTo>
                <a:cubicBezTo>
                  <a:pt x="37607" y="827566"/>
                  <a:pt x="37952" y="815229"/>
                  <a:pt x="33866" y="804333"/>
                </a:cubicBezTo>
                <a:cubicBezTo>
                  <a:pt x="29434" y="792515"/>
                  <a:pt x="22577" y="781756"/>
                  <a:pt x="16933" y="770467"/>
                </a:cubicBezTo>
                <a:cubicBezTo>
                  <a:pt x="14111" y="756356"/>
                  <a:pt x="11588" y="742181"/>
                  <a:pt x="8466" y="728133"/>
                </a:cubicBezTo>
                <a:cubicBezTo>
                  <a:pt x="5942" y="716774"/>
                  <a:pt x="0" y="705903"/>
                  <a:pt x="0" y="694267"/>
                </a:cubicBezTo>
                <a:cubicBezTo>
                  <a:pt x="0" y="671513"/>
                  <a:pt x="1928" y="648327"/>
                  <a:pt x="8466" y="626533"/>
                </a:cubicBezTo>
                <a:cubicBezTo>
                  <a:pt x="10760" y="618887"/>
                  <a:pt x="19755" y="615244"/>
                  <a:pt x="25400" y="609600"/>
                </a:cubicBezTo>
                <a:cubicBezTo>
                  <a:pt x="28222" y="595489"/>
                  <a:pt x="26140" y="579408"/>
                  <a:pt x="33866" y="567267"/>
                </a:cubicBezTo>
                <a:cubicBezTo>
                  <a:pt x="63611" y="520525"/>
                  <a:pt x="86597" y="518002"/>
                  <a:pt x="127000" y="491067"/>
                </a:cubicBezTo>
                <a:cubicBezTo>
                  <a:pt x="138741" y="483240"/>
                  <a:pt x="150026" y="474701"/>
                  <a:pt x="160866" y="465667"/>
                </a:cubicBezTo>
                <a:cubicBezTo>
                  <a:pt x="166998" y="460557"/>
                  <a:pt x="170955" y="452840"/>
                  <a:pt x="177800" y="448733"/>
                </a:cubicBezTo>
                <a:cubicBezTo>
                  <a:pt x="185453" y="444141"/>
                  <a:pt x="194733" y="443089"/>
                  <a:pt x="203200" y="440267"/>
                </a:cubicBezTo>
                <a:cubicBezTo>
                  <a:pt x="206022" y="431800"/>
                  <a:pt x="204759" y="420518"/>
                  <a:pt x="211666" y="414867"/>
                </a:cubicBezTo>
                <a:cubicBezTo>
                  <a:pt x="318196" y="327706"/>
                  <a:pt x="261256" y="383090"/>
                  <a:pt x="321733" y="355600"/>
                </a:cubicBezTo>
                <a:cubicBezTo>
                  <a:pt x="332539" y="350688"/>
                  <a:pt x="388467" y="318067"/>
                  <a:pt x="414866" y="313267"/>
                </a:cubicBezTo>
                <a:cubicBezTo>
                  <a:pt x="437253" y="309197"/>
                  <a:pt x="460022" y="307622"/>
                  <a:pt x="482600" y="304800"/>
                </a:cubicBezTo>
                <a:cubicBezTo>
                  <a:pt x="502355" y="307622"/>
                  <a:pt x="522934" y="306956"/>
                  <a:pt x="541866" y="313267"/>
                </a:cubicBezTo>
                <a:cubicBezTo>
                  <a:pt x="549439" y="315791"/>
                  <a:pt x="552668" y="325090"/>
                  <a:pt x="558800" y="330200"/>
                </a:cubicBezTo>
                <a:cubicBezTo>
                  <a:pt x="569640" y="339234"/>
                  <a:pt x="583291" y="345053"/>
                  <a:pt x="592666" y="355600"/>
                </a:cubicBezTo>
                <a:cubicBezTo>
                  <a:pt x="658053" y="429161"/>
                  <a:pt x="593124" y="389696"/>
                  <a:pt x="660400" y="423333"/>
                </a:cubicBezTo>
                <a:cubicBezTo>
                  <a:pt x="691443" y="469898"/>
                  <a:pt x="660401" y="430390"/>
                  <a:pt x="702733" y="465667"/>
                </a:cubicBezTo>
                <a:cubicBezTo>
                  <a:pt x="711931" y="473332"/>
                  <a:pt x="718390" y="484108"/>
                  <a:pt x="728133" y="491067"/>
                </a:cubicBezTo>
                <a:cubicBezTo>
                  <a:pt x="738404" y="498403"/>
                  <a:pt x="751041" y="501738"/>
                  <a:pt x="762000" y="508000"/>
                </a:cubicBezTo>
                <a:cubicBezTo>
                  <a:pt x="770835" y="513048"/>
                  <a:pt x="778933" y="519289"/>
                  <a:pt x="787400" y="524933"/>
                </a:cubicBezTo>
                <a:cubicBezTo>
                  <a:pt x="798987" y="548108"/>
                  <a:pt x="805311" y="564256"/>
                  <a:pt x="821266" y="584200"/>
                </a:cubicBezTo>
                <a:cubicBezTo>
                  <a:pt x="834065" y="600199"/>
                  <a:pt x="846001" y="607068"/>
                  <a:pt x="863600" y="618067"/>
                </a:cubicBezTo>
                <a:cubicBezTo>
                  <a:pt x="912423" y="648582"/>
                  <a:pt x="892435" y="640093"/>
                  <a:pt x="939800" y="651933"/>
                </a:cubicBezTo>
                <a:cubicBezTo>
                  <a:pt x="951089" y="657578"/>
                  <a:pt x="961848" y="664435"/>
                  <a:pt x="973666" y="668867"/>
                </a:cubicBezTo>
                <a:cubicBezTo>
                  <a:pt x="984561" y="672953"/>
                  <a:pt x="996344" y="674136"/>
                  <a:pt x="1007533" y="677333"/>
                </a:cubicBezTo>
                <a:cubicBezTo>
                  <a:pt x="1016114" y="679785"/>
                  <a:pt x="1024466" y="682978"/>
                  <a:pt x="1032933" y="685800"/>
                </a:cubicBezTo>
                <a:cubicBezTo>
                  <a:pt x="1044138" y="685053"/>
                  <a:pt x="1181763" y="679077"/>
                  <a:pt x="1219200" y="668867"/>
                </a:cubicBezTo>
                <a:cubicBezTo>
                  <a:pt x="1231377" y="665546"/>
                  <a:pt x="1241248" y="656365"/>
                  <a:pt x="1253066" y="651933"/>
                </a:cubicBezTo>
                <a:cubicBezTo>
                  <a:pt x="1263961" y="647847"/>
                  <a:pt x="1275744" y="646664"/>
                  <a:pt x="1286933" y="643467"/>
                </a:cubicBezTo>
                <a:cubicBezTo>
                  <a:pt x="1315998" y="635163"/>
                  <a:pt x="1316101" y="633116"/>
                  <a:pt x="1346200" y="618067"/>
                </a:cubicBezTo>
                <a:cubicBezTo>
                  <a:pt x="1351844" y="609600"/>
                  <a:pt x="1355187" y="599024"/>
                  <a:pt x="1363133" y="592667"/>
                </a:cubicBezTo>
                <a:cubicBezTo>
                  <a:pt x="1370102" y="587092"/>
                  <a:pt x="1382222" y="590511"/>
                  <a:pt x="1388533" y="584200"/>
                </a:cubicBezTo>
                <a:cubicBezTo>
                  <a:pt x="1397458" y="575275"/>
                  <a:pt x="1399337" y="561366"/>
                  <a:pt x="1405466" y="550333"/>
                </a:cubicBezTo>
                <a:cubicBezTo>
                  <a:pt x="1413458" y="535948"/>
                  <a:pt x="1424056" y="522981"/>
                  <a:pt x="1430866" y="508000"/>
                </a:cubicBezTo>
                <a:cubicBezTo>
                  <a:pt x="1438252" y="491751"/>
                  <a:pt x="1442156" y="474133"/>
                  <a:pt x="1447800" y="457200"/>
                </a:cubicBezTo>
                <a:cubicBezTo>
                  <a:pt x="1450622" y="448733"/>
                  <a:pt x="1451315" y="439226"/>
                  <a:pt x="1456266" y="431800"/>
                </a:cubicBezTo>
                <a:lnTo>
                  <a:pt x="1473200" y="406400"/>
                </a:lnTo>
                <a:cubicBezTo>
                  <a:pt x="1488035" y="361891"/>
                  <a:pt x="1472992" y="394401"/>
                  <a:pt x="1515533" y="347133"/>
                </a:cubicBezTo>
                <a:cubicBezTo>
                  <a:pt x="1530278" y="330749"/>
                  <a:pt x="1542915" y="312530"/>
                  <a:pt x="1557866" y="296333"/>
                </a:cubicBezTo>
                <a:cubicBezTo>
                  <a:pt x="1609798" y="240074"/>
                  <a:pt x="1603527" y="247272"/>
                  <a:pt x="1651000" y="211667"/>
                </a:cubicBezTo>
                <a:cubicBezTo>
                  <a:pt x="1702170" y="109323"/>
                  <a:pt x="1633497" y="232670"/>
                  <a:pt x="1693333" y="160867"/>
                </a:cubicBezTo>
                <a:cubicBezTo>
                  <a:pt x="1701413" y="151171"/>
                  <a:pt x="1702930" y="137271"/>
                  <a:pt x="1710266" y="127000"/>
                </a:cubicBezTo>
                <a:cubicBezTo>
                  <a:pt x="1717225" y="117257"/>
                  <a:pt x="1728706" y="111343"/>
                  <a:pt x="1735666" y="101600"/>
                </a:cubicBezTo>
                <a:cubicBezTo>
                  <a:pt x="1743002" y="91329"/>
                  <a:pt x="1744520" y="77429"/>
                  <a:pt x="1752600" y="67733"/>
                </a:cubicBezTo>
                <a:cubicBezTo>
                  <a:pt x="1759114" y="59916"/>
                  <a:pt x="1769720" y="56714"/>
                  <a:pt x="1778000" y="50800"/>
                </a:cubicBezTo>
                <a:cubicBezTo>
                  <a:pt x="1789483" y="42598"/>
                  <a:pt x="1799614" y="32401"/>
                  <a:pt x="1811866" y="25400"/>
                </a:cubicBezTo>
                <a:cubicBezTo>
                  <a:pt x="1819615" y="20972"/>
                  <a:pt x="1828656" y="19281"/>
                  <a:pt x="1837266" y="16933"/>
                </a:cubicBezTo>
                <a:cubicBezTo>
                  <a:pt x="1859719" y="10810"/>
                  <a:pt x="1905000" y="0"/>
                  <a:pt x="1905000" y="0"/>
                </a:cubicBezTo>
                <a:cubicBezTo>
                  <a:pt x="1919111" y="5644"/>
                  <a:pt x="1932915" y="12127"/>
                  <a:pt x="1947333" y="16933"/>
                </a:cubicBezTo>
                <a:cubicBezTo>
                  <a:pt x="1958372" y="20613"/>
                  <a:pt x="1970792" y="20196"/>
                  <a:pt x="1981200" y="25400"/>
                </a:cubicBezTo>
                <a:cubicBezTo>
                  <a:pt x="1997216" y="33408"/>
                  <a:pt x="2028362" y="61676"/>
                  <a:pt x="2040466" y="76200"/>
                </a:cubicBezTo>
                <a:cubicBezTo>
                  <a:pt x="2046980" y="84017"/>
                  <a:pt x="2051755" y="93133"/>
                  <a:pt x="2057400" y="101600"/>
                </a:cubicBezTo>
                <a:cubicBezTo>
                  <a:pt x="2079131" y="188532"/>
                  <a:pt x="2049594" y="80784"/>
                  <a:pt x="2082800" y="169333"/>
                </a:cubicBezTo>
                <a:cubicBezTo>
                  <a:pt x="2104295" y="226654"/>
                  <a:pt x="2079253" y="180813"/>
                  <a:pt x="2099733" y="228600"/>
                </a:cubicBezTo>
                <a:cubicBezTo>
                  <a:pt x="2104705" y="240201"/>
                  <a:pt x="2111694" y="250866"/>
                  <a:pt x="2116666" y="262467"/>
                </a:cubicBezTo>
                <a:cubicBezTo>
                  <a:pt x="2120182" y="270670"/>
                  <a:pt x="2122681" y="279286"/>
                  <a:pt x="2125133" y="287867"/>
                </a:cubicBezTo>
                <a:cubicBezTo>
                  <a:pt x="2128330" y="299055"/>
                  <a:pt x="2129016" y="311038"/>
                  <a:pt x="2133600" y="321733"/>
                </a:cubicBezTo>
                <a:cubicBezTo>
                  <a:pt x="2137608" y="331086"/>
                  <a:pt x="2144889" y="338666"/>
                  <a:pt x="2150533" y="347133"/>
                </a:cubicBezTo>
                <a:cubicBezTo>
                  <a:pt x="2157249" y="380710"/>
                  <a:pt x="2165723" y="426572"/>
                  <a:pt x="2175933" y="457200"/>
                </a:cubicBezTo>
                <a:lnTo>
                  <a:pt x="2184400" y="482600"/>
                </a:lnTo>
                <a:cubicBezTo>
                  <a:pt x="2181578" y="524933"/>
                  <a:pt x="2182227" y="567642"/>
                  <a:pt x="2175933" y="609600"/>
                </a:cubicBezTo>
                <a:cubicBezTo>
                  <a:pt x="2173679" y="624630"/>
                  <a:pt x="2163367" y="637376"/>
                  <a:pt x="2159000" y="651933"/>
                </a:cubicBezTo>
                <a:cubicBezTo>
                  <a:pt x="2154865" y="665717"/>
                  <a:pt x="2154319" y="680383"/>
                  <a:pt x="2150533" y="694267"/>
                </a:cubicBezTo>
                <a:cubicBezTo>
                  <a:pt x="2145837" y="711487"/>
                  <a:pt x="2136535" y="727461"/>
                  <a:pt x="2133600" y="745067"/>
                </a:cubicBezTo>
                <a:cubicBezTo>
                  <a:pt x="2122199" y="813471"/>
                  <a:pt x="2130561" y="779584"/>
                  <a:pt x="2108200" y="846667"/>
                </a:cubicBezTo>
                <a:lnTo>
                  <a:pt x="2099733" y="872067"/>
                </a:lnTo>
                <a:cubicBezTo>
                  <a:pt x="2102555" y="1004711"/>
                  <a:pt x="2103197" y="1137420"/>
                  <a:pt x="2108200" y="1270000"/>
                </a:cubicBezTo>
                <a:cubicBezTo>
                  <a:pt x="2108847" y="1287155"/>
                  <a:pt x="2111733" y="1304357"/>
                  <a:pt x="2116666" y="1320800"/>
                </a:cubicBezTo>
                <a:cubicBezTo>
                  <a:pt x="2120293" y="1332889"/>
                  <a:pt x="2127955" y="1343378"/>
                  <a:pt x="2133600" y="1354667"/>
                </a:cubicBezTo>
                <a:cubicBezTo>
                  <a:pt x="2139244" y="1388534"/>
                  <a:pt x="2143799" y="1422600"/>
                  <a:pt x="2150533" y="1456267"/>
                </a:cubicBezTo>
                <a:cubicBezTo>
                  <a:pt x="2153355" y="1470378"/>
                  <a:pt x="2155878" y="1484552"/>
                  <a:pt x="2159000" y="1498600"/>
                </a:cubicBezTo>
                <a:cubicBezTo>
                  <a:pt x="2161524" y="1509959"/>
                  <a:pt x="2165322" y="1521030"/>
                  <a:pt x="2167466" y="1532467"/>
                </a:cubicBezTo>
                <a:cubicBezTo>
                  <a:pt x="2173793" y="1566213"/>
                  <a:pt x="2173543" y="1601495"/>
                  <a:pt x="2184400" y="1634067"/>
                </a:cubicBezTo>
                <a:cubicBezTo>
                  <a:pt x="2196545" y="1670506"/>
                  <a:pt x="2190701" y="1650809"/>
                  <a:pt x="2201333" y="1693333"/>
                </a:cubicBezTo>
                <a:cubicBezTo>
                  <a:pt x="2195689" y="1792111"/>
                  <a:pt x="2191800" y="1891005"/>
                  <a:pt x="2184400" y="1989667"/>
                </a:cubicBezTo>
                <a:cubicBezTo>
                  <a:pt x="2183324" y="2004017"/>
                  <a:pt x="2178507" y="2017842"/>
                  <a:pt x="2175933" y="2032000"/>
                </a:cubicBezTo>
                <a:cubicBezTo>
                  <a:pt x="2172862" y="2048890"/>
                  <a:pt x="2171630" y="2066146"/>
                  <a:pt x="2167466" y="2082800"/>
                </a:cubicBezTo>
                <a:cubicBezTo>
                  <a:pt x="2163137" y="2100116"/>
                  <a:pt x="2156177" y="2116667"/>
                  <a:pt x="2150533" y="2133600"/>
                </a:cubicBezTo>
                <a:cubicBezTo>
                  <a:pt x="2147711" y="2142067"/>
                  <a:pt x="2143816" y="2150249"/>
                  <a:pt x="2142066" y="2159000"/>
                </a:cubicBezTo>
                <a:cubicBezTo>
                  <a:pt x="2135872" y="2189972"/>
                  <a:pt x="2130991" y="2223483"/>
                  <a:pt x="2116666" y="2252133"/>
                </a:cubicBezTo>
                <a:lnTo>
                  <a:pt x="2074333" y="2336800"/>
                </a:lnTo>
                <a:cubicBezTo>
                  <a:pt x="2065866" y="2353733"/>
                  <a:pt x="2058674" y="2371366"/>
                  <a:pt x="2048933" y="2387600"/>
                </a:cubicBezTo>
                <a:cubicBezTo>
                  <a:pt x="2040466" y="2401711"/>
                  <a:pt x="2031413" y="2415486"/>
                  <a:pt x="2023533" y="2429933"/>
                </a:cubicBezTo>
                <a:cubicBezTo>
                  <a:pt x="2014467" y="2446553"/>
                  <a:pt x="2007327" y="2464183"/>
                  <a:pt x="1998133" y="2480733"/>
                </a:cubicBezTo>
                <a:cubicBezTo>
                  <a:pt x="1993191" y="2489628"/>
                  <a:pt x="1986142" y="2497238"/>
                  <a:pt x="1981200" y="2506133"/>
                </a:cubicBezTo>
                <a:cubicBezTo>
                  <a:pt x="1972006" y="2522683"/>
                  <a:pt x="1967343" y="2541927"/>
                  <a:pt x="1955800" y="2556933"/>
                </a:cubicBezTo>
                <a:cubicBezTo>
                  <a:pt x="1938765" y="2579078"/>
                  <a:pt x="1913296" y="2593849"/>
                  <a:pt x="1896533" y="2616200"/>
                </a:cubicBezTo>
                <a:cubicBezTo>
                  <a:pt x="1822265" y="2715225"/>
                  <a:pt x="1916481" y="2592929"/>
                  <a:pt x="1845733" y="2675467"/>
                </a:cubicBezTo>
                <a:cubicBezTo>
                  <a:pt x="1836550" y="2686181"/>
                  <a:pt x="1829868" y="2698931"/>
                  <a:pt x="1820333" y="2709333"/>
                </a:cubicBezTo>
                <a:cubicBezTo>
                  <a:pt x="1798757" y="2732870"/>
                  <a:pt x="1770312" y="2750500"/>
                  <a:pt x="1752600" y="2777067"/>
                </a:cubicBezTo>
                <a:cubicBezTo>
                  <a:pt x="1741311" y="2794000"/>
                  <a:pt x="1731447" y="2811975"/>
                  <a:pt x="1718733" y="2827867"/>
                </a:cubicBezTo>
                <a:cubicBezTo>
                  <a:pt x="1708760" y="2840333"/>
                  <a:pt x="1694667" y="2849131"/>
                  <a:pt x="1684866" y="2861733"/>
                </a:cubicBezTo>
                <a:cubicBezTo>
                  <a:pt x="1674763" y="2874723"/>
                  <a:pt x="1671102" y="2892430"/>
                  <a:pt x="1659466" y="2904067"/>
                </a:cubicBezTo>
                <a:cubicBezTo>
                  <a:pt x="1650542" y="2912992"/>
                  <a:pt x="1635870" y="2913664"/>
                  <a:pt x="1625600" y="2921000"/>
                </a:cubicBezTo>
                <a:cubicBezTo>
                  <a:pt x="1615857" y="2927960"/>
                  <a:pt x="1609398" y="2938735"/>
                  <a:pt x="1600200" y="2946400"/>
                </a:cubicBezTo>
                <a:cubicBezTo>
                  <a:pt x="1592383" y="2952914"/>
                  <a:pt x="1582746" y="2956976"/>
                  <a:pt x="1574800" y="2963333"/>
                </a:cubicBezTo>
                <a:cubicBezTo>
                  <a:pt x="1548924" y="2984034"/>
                  <a:pt x="1562422" y="2986456"/>
                  <a:pt x="1524000" y="3005667"/>
                </a:cubicBezTo>
                <a:cubicBezTo>
                  <a:pt x="1503390" y="3015972"/>
                  <a:pt x="1463638" y="3024991"/>
                  <a:pt x="1439333" y="3031067"/>
                </a:cubicBezTo>
                <a:cubicBezTo>
                  <a:pt x="1413933" y="3025422"/>
                  <a:pt x="1388376" y="3020444"/>
                  <a:pt x="1363133" y="3014133"/>
                </a:cubicBezTo>
                <a:cubicBezTo>
                  <a:pt x="1354475" y="3011968"/>
                  <a:pt x="1345715" y="3009658"/>
                  <a:pt x="1337733" y="3005667"/>
                </a:cubicBezTo>
                <a:cubicBezTo>
                  <a:pt x="1328631" y="3001116"/>
                  <a:pt x="1320800" y="2994378"/>
                  <a:pt x="1312333" y="2988733"/>
                </a:cubicBezTo>
                <a:cubicBezTo>
                  <a:pt x="1306689" y="2980266"/>
                  <a:pt x="1300793" y="2971962"/>
                  <a:pt x="1295400" y="2963333"/>
                </a:cubicBezTo>
                <a:cubicBezTo>
                  <a:pt x="1286678" y="2949378"/>
                  <a:pt x="1279874" y="2934165"/>
                  <a:pt x="1270000" y="2921000"/>
                </a:cubicBezTo>
                <a:cubicBezTo>
                  <a:pt x="1262816" y="2911421"/>
                  <a:pt x="1253067" y="2904067"/>
                  <a:pt x="1244600" y="2895600"/>
                </a:cubicBezTo>
                <a:cubicBezTo>
                  <a:pt x="1216888" y="2784756"/>
                  <a:pt x="1261176" y="2937217"/>
                  <a:pt x="1210733" y="2836333"/>
                </a:cubicBezTo>
                <a:cubicBezTo>
                  <a:pt x="1204297" y="2823462"/>
                  <a:pt x="1207319" y="2807474"/>
                  <a:pt x="1202266" y="2794000"/>
                </a:cubicBezTo>
                <a:cubicBezTo>
                  <a:pt x="1198693" y="2784472"/>
                  <a:pt x="1190977" y="2777067"/>
                  <a:pt x="1185333" y="2768600"/>
                </a:cubicBezTo>
                <a:cubicBezTo>
                  <a:pt x="1182511" y="2757311"/>
                  <a:pt x="1180546" y="2745772"/>
                  <a:pt x="1176866" y="2734733"/>
                </a:cubicBezTo>
                <a:cubicBezTo>
                  <a:pt x="1172060" y="2720315"/>
                  <a:pt x="1163932" y="2707062"/>
                  <a:pt x="1159933" y="2692400"/>
                </a:cubicBezTo>
                <a:cubicBezTo>
                  <a:pt x="1155416" y="2675838"/>
                  <a:pt x="1154537" y="2658490"/>
                  <a:pt x="1151466" y="2641600"/>
                </a:cubicBezTo>
                <a:cubicBezTo>
                  <a:pt x="1148892" y="2627442"/>
                  <a:pt x="1146786" y="2613150"/>
                  <a:pt x="1143000" y="2599267"/>
                </a:cubicBezTo>
                <a:cubicBezTo>
                  <a:pt x="1138304" y="2582047"/>
                  <a:pt x="1126066" y="2548467"/>
                  <a:pt x="1126066" y="2548467"/>
                </a:cubicBezTo>
                <a:cubicBezTo>
                  <a:pt x="1108360" y="2442220"/>
                  <a:pt x="1131508" y="2556322"/>
                  <a:pt x="1092200" y="2438400"/>
                </a:cubicBezTo>
                <a:cubicBezTo>
                  <a:pt x="1067788" y="2365165"/>
                  <a:pt x="1101579" y="2422836"/>
                  <a:pt x="1066800" y="2370667"/>
                </a:cubicBezTo>
                <a:cubicBezTo>
                  <a:pt x="1063978" y="2356556"/>
                  <a:pt x="1064178" y="2341483"/>
                  <a:pt x="1058333" y="2328333"/>
                </a:cubicBezTo>
                <a:cubicBezTo>
                  <a:pt x="1052602" y="2315438"/>
                  <a:pt x="1041135" y="2305950"/>
                  <a:pt x="1032933" y="2294467"/>
                </a:cubicBezTo>
                <a:cubicBezTo>
                  <a:pt x="1027019" y="2286187"/>
                  <a:pt x="1020551" y="2278168"/>
                  <a:pt x="1016000" y="2269067"/>
                </a:cubicBezTo>
                <a:cubicBezTo>
                  <a:pt x="991494" y="2220056"/>
                  <a:pt x="1030282" y="2266416"/>
                  <a:pt x="982133" y="2218267"/>
                </a:cubicBezTo>
                <a:cubicBezTo>
                  <a:pt x="979311" y="2209800"/>
                  <a:pt x="978094" y="2200616"/>
                  <a:pt x="973666" y="2192867"/>
                </a:cubicBezTo>
                <a:cubicBezTo>
                  <a:pt x="966665" y="2180615"/>
                  <a:pt x="956468" y="2170483"/>
                  <a:pt x="948266" y="2159000"/>
                </a:cubicBezTo>
                <a:cubicBezTo>
                  <a:pt x="942352" y="2150720"/>
                  <a:pt x="936977" y="2142067"/>
                  <a:pt x="931333" y="2133600"/>
                </a:cubicBezTo>
                <a:cubicBezTo>
                  <a:pt x="928511" y="2122311"/>
                  <a:pt x="926063" y="2110922"/>
                  <a:pt x="922866" y="2099733"/>
                </a:cubicBezTo>
                <a:cubicBezTo>
                  <a:pt x="920414" y="2091152"/>
                  <a:pt x="916564" y="2082991"/>
                  <a:pt x="914400" y="2074333"/>
                </a:cubicBezTo>
                <a:cubicBezTo>
                  <a:pt x="910910" y="2060372"/>
                  <a:pt x="910484" y="2045652"/>
                  <a:pt x="905933" y="2032000"/>
                </a:cubicBezTo>
                <a:cubicBezTo>
                  <a:pt x="901942" y="2020026"/>
                  <a:pt x="894644" y="2009422"/>
                  <a:pt x="889000" y="1998133"/>
                </a:cubicBezTo>
                <a:cubicBezTo>
                  <a:pt x="870445" y="1905363"/>
                  <a:pt x="893645" y="2002053"/>
                  <a:pt x="863600" y="1921933"/>
                </a:cubicBezTo>
                <a:cubicBezTo>
                  <a:pt x="859514" y="1911038"/>
                  <a:pt x="859717" y="1898762"/>
                  <a:pt x="855133" y="1888067"/>
                </a:cubicBezTo>
                <a:cubicBezTo>
                  <a:pt x="847122" y="1869375"/>
                  <a:pt x="834922" y="1859389"/>
                  <a:pt x="821266" y="1845733"/>
                </a:cubicBezTo>
                <a:cubicBezTo>
                  <a:pt x="818444" y="1837266"/>
                  <a:pt x="818375" y="1827302"/>
                  <a:pt x="812800" y="1820333"/>
                </a:cubicBezTo>
                <a:cubicBezTo>
                  <a:pt x="806443" y="1812387"/>
                  <a:pt x="795346" y="1809757"/>
                  <a:pt x="787400" y="1803400"/>
                </a:cubicBezTo>
                <a:cubicBezTo>
                  <a:pt x="781167" y="1798413"/>
                  <a:pt x="777311" y="1790574"/>
                  <a:pt x="770466" y="1786467"/>
                </a:cubicBezTo>
                <a:cubicBezTo>
                  <a:pt x="751892" y="1775323"/>
                  <a:pt x="739895" y="1778000"/>
                  <a:pt x="719666" y="177800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rostoročno: oblika 15">
            <a:extLst>
              <a:ext uri="{FF2B5EF4-FFF2-40B4-BE49-F238E27FC236}">
                <a16:creationId xmlns:a16="http://schemas.microsoft.com/office/drawing/2014/main" id="{1E34565C-BE67-44A5-B55E-53EAEB8CE314}"/>
              </a:ext>
            </a:extLst>
          </p:cNvPr>
          <p:cNvSpPr/>
          <p:nvPr/>
        </p:nvSpPr>
        <p:spPr>
          <a:xfrm rot="11154071">
            <a:off x="8306903" y="4758862"/>
            <a:ext cx="2737906" cy="1112038"/>
          </a:xfrm>
          <a:custGeom>
            <a:avLst/>
            <a:gdLst>
              <a:gd name="connsiteX0" fmla="*/ 880533 w 3310466"/>
              <a:gd name="connsiteY0" fmla="*/ 1346200 h 1346200"/>
              <a:gd name="connsiteX1" fmla="*/ 3310466 w 3310466"/>
              <a:gd name="connsiteY1" fmla="*/ 1134533 h 1346200"/>
              <a:gd name="connsiteX2" fmla="*/ 2150533 w 3310466"/>
              <a:gd name="connsiteY2" fmla="*/ 355600 h 1346200"/>
              <a:gd name="connsiteX3" fmla="*/ 0 w 3310466"/>
              <a:gd name="connsiteY3" fmla="*/ 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0466" h="1346200">
                <a:moveTo>
                  <a:pt x="880533" y="1346200"/>
                </a:moveTo>
                <a:lnTo>
                  <a:pt x="3310466" y="1134533"/>
                </a:lnTo>
                <a:lnTo>
                  <a:pt x="2150533" y="355600"/>
                </a:lnTo>
                <a:lnTo>
                  <a:pt x="0" y="0"/>
                </a:ln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3231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9C9C1C-C6F0-49EF-9DC5-7ED1D5B2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RAVNE ČRTE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9F8D75-3FCF-4084-857F-A88C2C6F3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r>
              <a:rPr lang="sl-SI" dirty="0"/>
              <a:t>Rišemo jih z RAVNILOM.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584974D-FF48-456E-9508-9F8C6DD24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89778" l="5778" r="92889">
                        <a14:foregroundMark x1="7556" y1="39556" x2="5778" y2="52444"/>
                        <a14:foregroundMark x1="91556" y1="40000" x2="92889" y2="5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69" y="1079714"/>
            <a:ext cx="3154362" cy="315436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A1CE339-B95F-4C1F-8AAB-0F52F71DC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174999"/>
            <a:ext cx="3936689" cy="2912535"/>
          </a:xfrm>
          <a:prstGeom prst="rect">
            <a:avLst/>
          </a:prstGeom>
        </p:spPr>
      </p:pic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75751948-39A9-4D65-A831-7285BC21693E}"/>
              </a:ext>
            </a:extLst>
          </p:cNvPr>
          <p:cNvCxnSpPr/>
          <p:nvPr/>
        </p:nvCxnSpPr>
        <p:spPr>
          <a:xfrm>
            <a:off x="1312333" y="3429000"/>
            <a:ext cx="35390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B18A2CE6-A4D4-46E9-8B51-D118E8072387}"/>
              </a:ext>
            </a:extLst>
          </p:cNvPr>
          <p:cNvCxnSpPr>
            <a:cxnSpLocks/>
          </p:cNvCxnSpPr>
          <p:nvPr/>
        </p:nvCxnSpPr>
        <p:spPr>
          <a:xfrm>
            <a:off x="1312333" y="4132476"/>
            <a:ext cx="31489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Slika 28">
            <a:extLst>
              <a:ext uri="{FF2B5EF4-FFF2-40B4-BE49-F238E27FC236}">
                <a16:creationId xmlns:a16="http://schemas.microsoft.com/office/drawing/2014/main" id="{3DF9F57C-D3CA-4B8F-B50D-855CEE8D9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867" y="3776133"/>
            <a:ext cx="4876800" cy="1219200"/>
          </a:xfrm>
          <a:prstGeom prst="rect">
            <a:avLst/>
          </a:prstGeom>
        </p:spPr>
      </p:pic>
      <p:cxnSp>
        <p:nvCxnSpPr>
          <p:cNvPr id="30" name="Raven povezovalnik 29">
            <a:extLst>
              <a:ext uri="{FF2B5EF4-FFF2-40B4-BE49-F238E27FC236}">
                <a16:creationId xmlns:a16="http://schemas.microsoft.com/office/drawing/2014/main" id="{2519F456-F9B5-4BCE-BB55-BA7018897818}"/>
              </a:ext>
            </a:extLst>
          </p:cNvPr>
          <p:cNvCxnSpPr>
            <a:cxnSpLocks/>
          </p:cNvCxnSpPr>
          <p:nvPr/>
        </p:nvCxnSpPr>
        <p:spPr>
          <a:xfrm>
            <a:off x="6002867" y="3818466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2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9523A1-CF60-43A2-A2A0-7B7E7BA6D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KRIVE ČRTE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D9BA99-EF88-4858-B32F-2614E004F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r>
              <a:rPr lang="sl-SI" dirty="0"/>
              <a:t>Rišemo jih s prosto roko.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03C258A-2B5A-47BC-8F27-D2AA441F2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5238" l="3415" r="98293">
                        <a14:foregroundMark x1="83171" y1="9668" x2="86951" y2="9668"/>
                        <a14:foregroundMark x1="77317" y1="14719" x2="64878" y2="28139"/>
                        <a14:foregroundMark x1="63293" y1="27128" x2="23659" y2="64358"/>
                        <a14:foregroundMark x1="10000" y1="75325" x2="5366" y2="80231"/>
                        <a14:foregroundMark x1="5366" y1="80231" x2="8537" y2="82107"/>
                        <a14:foregroundMark x1="6098" y1="81818" x2="3415" y2="85426"/>
                        <a14:foregroundMark x1="73171" y1="89177" x2="78293" y2="93218"/>
                        <a14:foregroundMark x1="78293" y1="93218" x2="84512" y2="95382"/>
                        <a14:foregroundMark x1="84512" y1="95382" x2="89268" y2="92063"/>
                        <a14:foregroundMark x1="89512" y1="64214" x2="95732" y2="67388"/>
                        <a14:foregroundMark x1="95732" y1="67388" x2="98293" y2="73160"/>
                        <a14:foregroundMark x1="62805" y1="28860" x2="57195" y2="33189"/>
                        <a14:foregroundMark x1="57195" y1="33189" x2="55854" y2="35065"/>
                        <a14:foregroundMark x1="51220" y1="39105" x2="46098" y2="44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8616" y="1367754"/>
            <a:ext cx="1746323" cy="14758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3584B2E-DF1C-4902-9919-C6337A2DE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6836" r="92578">
                        <a14:foregroundMark x1="9375" y1="77539" x2="7031" y2="79883"/>
                        <a14:foregroundMark x1="89258" y1="42188" x2="92578" y2="423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280" y="2818511"/>
            <a:ext cx="3347499" cy="3347499"/>
          </a:xfrm>
          <a:prstGeom prst="rect">
            <a:avLst/>
          </a:prstGeom>
        </p:spPr>
      </p:pic>
      <p:sp>
        <p:nvSpPr>
          <p:cNvPr id="8" name="Prostoročno: oblika 7">
            <a:extLst>
              <a:ext uri="{FF2B5EF4-FFF2-40B4-BE49-F238E27FC236}">
                <a16:creationId xmlns:a16="http://schemas.microsoft.com/office/drawing/2014/main" id="{A4791E19-3236-44F1-8B99-40B28CB0A98D}"/>
              </a:ext>
            </a:extLst>
          </p:cNvPr>
          <p:cNvSpPr/>
          <p:nvPr/>
        </p:nvSpPr>
        <p:spPr>
          <a:xfrm>
            <a:off x="2584174" y="4222143"/>
            <a:ext cx="1614114" cy="858740"/>
          </a:xfrm>
          <a:custGeom>
            <a:avLst/>
            <a:gdLst>
              <a:gd name="connsiteX0" fmla="*/ 0 w 1614114"/>
              <a:gd name="connsiteY0" fmla="*/ 803081 h 858740"/>
              <a:gd name="connsiteX1" fmla="*/ 333954 w 1614114"/>
              <a:gd name="connsiteY1" fmla="*/ 858740 h 858740"/>
              <a:gd name="connsiteX2" fmla="*/ 715617 w 1614114"/>
              <a:gd name="connsiteY2" fmla="*/ 715617 h 858740"/>
              <a:gd name="connsiteX3" fmla="*/ 834886 w 1614114"/>
              <a:gd name="connsiteY3" fmla="*/ 492980 h 858740"/>
              <a:gd name="connsiteX4" fmla="*/ 811033 w 1614114"/>
              <a:gd name="connsiteY4" fmla="*/ 286247 h 858740"/>
              <a:gd name="connsiteX5" fmla="*/ 612250 w 1614114"/>
              <a:gd name="connsiteY5" fmla="*/ 182880 h 858740"/>
              <a:gd name="connsiteX6" fmla="*/ 461175 w 1614114"/>
              <a:gd name="connsiteY6" fmla="*/ 238539 h 858740"/>
              <a:gd name="connsiteX7" fmla="*/ 477078 w 1614114"/>
              <a:gd name="connsiteY7" fmla="*/ 413467 h 858740"/>
              <a:gd name="connsiteX8" fmla="*/ 612250 w 1614114"/>
              <a:gd name="connsiteY8" fmla="*/ 628153 h 858740"/>
              <a:gd name="connsiteX9" fmla="*/ 906448 w 1614114"/>
              <a:gd name="connsiteY9" fmla="*/ 795130 h 858740"/>
              <a:gd name="connsiteX10" fmla="*/ 1129085 w 1614114"/>
              <a:gd name="connsiteY10" fmla="*/ 818984 h 858740"/>
              <a:gd name="connsiteX11" fmla="*/ 1240403 w 1614114"/>
              <a:gd name="connsiteY11" fmla="*/ 659958 h 858740"/>
              <a:gd name="connsiteX12" fmla="*/ 1232452 w 1614114"/>
              <a:gd name="connsiteY12" fmla="*/ 461175 h 858740"/>
              <a:gd name="connsiteX13" fmla="*/ 1176793 w 1614114"/>
              <a:gd name="connsiteY13" fmla="*/ 206734 h 858740"/>
              <a:gd name="connsiteX14" fmla="*/ 1311965 w 1614114"/>
              <a:gd name="connsiteY14" fmla="*/ 31805 h 858740"/>
              <a:gd name="connsiteX15" fmla="*/ 1614114 w 1614114"/>
              <a:gd name="connsiteY15" fmla="*/ 0 h 85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4114" h="858740">
                <a:moveTo>
                  <a:pt x="0" y="803081"/>
                </a:moveTo>
                <a:lnTo>
                  <a:pt x="333954" y="858740"/>
                </a:lnTo>
                <a:lnTo>
                  <a:pt x="715617" y="715617"/>
                </a:lnTo>
                <a:lnTo>
                  <a:pt x="834886" y="492980"/>
                </a:lnTo>
                <a:lnTo>
                  <a:pt x="811033" y="286247"/>
                </a:lnTo>
                <a:lnTo>
                  <a:pt x="612250" y="182880"/>
                </a:lnTo>
                <a:lnTo>
                  <a:pt x="461175" y="238539"/>
                </a:lnTo>
                <a:lnTo>
                  <a:pt x="477078" y="413467"/>
                </a:lnTo>
                <a:lnTo>
                  <a:pt x="612250" y="628153"/>
                </a:lnTo>
                <a:lnTo>
                  <a:pt x="906448" y="795130"/>
                </a:lnTo>
                <a:lnTo>
                  <a:pt x="1129085" y="818984"/>
                </a:lnTo>
                <a:lnTo>
                  <a:pt x="1240403" y="659958"/>
                </a:lnTo>
                <a:lnTo>
                  <a:pt x="1232452" y="461175"/>
                </a:lnTo>
                <a:lnTo>
                  <a:pt x="1176793" y="206734"/>
                </a:lnTo>
                <a:lnTo>
                  <a:pt x="1311965" y="31805"/>
                </a:lnTo>
                <a:lnTo>
                  <a:pt x="1614114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5ACF102-C0BE-40DC-B627-F7351EC2F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283" y="3625339"/>
            <a:ext cx="3514725" cy="1304925"/>
          </a:xfrm>
          <a:prstGeom prst="rect">
            <a:avLst/>
          </a:prstGeom>
        </p:spPr>
      </p:pic>
      <p:sp>
        <p:nvSpPr>
          <p:cNvPr id="14" name="Prostoročno: oblika 13">
            <a:extLst>
              <a:ext uri="{FF2B5EF4-FFF2-40B4-BE49-F238E27FC236}">
                <a16:creationId xmlns:a16="http://schemas.microsoft.com/office/drawing/2014/main" id="{34CAD3D4-688E-4723-971C-9E99EC733169}"/>
              </a:ext>
            </a:extLst>
          </p:cNvPr>
          <p:cNvSpPr/>
          <p:nvPr/>
        </p:nvSpPr>
        <p:spPr>
          <a:xfrm>
            <a:off x="5987332" y="3864334"/>
            <a:ext cx="3514477" cy="214685"/>
          </a:xfrm>
          <a:custGeom>
            <a:avLst/>
            <a:gdLst>
              <a:gd name="connsiteX0" fmla="*/ 0 w 3514477"/>
              <a:gd name="connsiteY0" fmla="*/ 31805 h 214685"/>
              <a:gd name="connsiteX1" fmla="*/ 31805 w 3514477"/>
              <a:gd name="connsiteY1" fmla="*/ 71562 h 214685"/>
              <a:gd name="connsiteX2" fmla="*/ 55659 w 3514477"/>
              <a:gd name="connsiteY2" fmla="*/ 79513 h 214685"/>
              <a:gd name="connsiteX3" fmla="*/ 103367 w 3514477"/>
              <a:gd name="connsiteY3" fmla="*/ 119269 h 214685"/>
              <a:gd name="connsiteX4" fmla="*/ 278296 w 3514477"/>
              <a:gd name="connsiteY4" fmla="*/ 111318 h 214685"/>
              <a:gd name="connsiteX5" fmla="*/ 341906 w 3514477"/>
              <a:gd name="connsiteY5" fmla="*/ 95416 h 214685"/>
              <a:gd name="connsiteX6" fmla="*/ 373711 w 3514477"/>
              <a:gd name="connsiteY6" fmla="*/ 87464 h 214685"/>
              <a:gd name="connsiteX7" fmla="*/ 421419 w 3514477"/>
              <a:gd name="connsiteY7" fmla="*/ 55659 h 214685"/>
              <a:gd name="connsiteX8" fmla="*/ 469127 w 3514477"/>
              <a:gd name="connsiteY8" fmla="*/ 15903 h 214685"/>
              <a:gd name="connsiteX9" fmla="*/ 508884 w 3514477"/>
              <a:gd name="connsiteY9" fmla="*/ 23854 h 214685"/>
              <a:gd name="connsiteX10" fmla="*/ 556591 w 3514477"/>
              <a:gd name="connsiteY10" fmla="*/ 39756 h 214685"/>
              <a:gd name="connsiteX11" fmla="*/ 572494 w 3514477"/>
              <a:gd name="connsiteY11" fmla="*/ 63610 h 214685"/>
              <a:gd name="connsiteX12" fmla="*/ 620202 w 3514477"/>
              <a:gd name="connsiteY12" fmla="*/ 87464 h 214685"/>
              <a:gd name="connsiteX13" fmla="*/ 667910 w 3514477"/>
              <a:gd name="connsiteY13" fmla="*/ 119269 h 214685"/>
              <a:gd name="connsiteX14" fmla="*/ 691764 w 3514477"/>
              <a:gd name="connsiteY14" fmla="*/ 135172 h 214685"/>
              <a:gd name="connsiteX15" fmla="*/ 739471 w 3514477"/>
              <a:gd name="connsiteY15" fmla="*/ 151075 h 214685"/>
              <a:gd name="connsiteX16" fmla="*/ 763325 w 3514477"/>
              <a:gd name="connsiteY16" fmla="*/ 159026 h 214685"/>
              <a:gd name="connsiteX17" fmla="*/ 882595 w 3514477"/>
              <a:gd name="connsiteY17" fmla="*/ 151075 h 214685"/>
              <a:gd name="connsiteX18" fmla="*/ 906449 w 3514477"/>
              <a:gd name="connsiteY18" fmla="*/ 143123 h 214685"/>
              <a:gd name="connsiteX19" fmla="*/ 954157 w 3514477"/>
              <a:gd name="connsiteY19" fmla="*/ 111318 h 214685"/>
              <a:gd name="connsiteX20" fmla="*/ 1009816 w 3514477"/>
              <a:gd name="connsiteY20" fmla="*/ 87464 h 214685"/>
              <a:gd name="connsiteX21" fmla="*/ 1057524 w 3514477"/>
              <a:gd name="connsiteY21" fmla="*/ 71562 h 214685"/>
              <a:gd name="connsiteX22" fmla="*/ 1113183 w 3514477"/>
              <a:gd name="connsiteY22" fmla="*/ 79513 h 214685"/>
              <a:gd name="connsiteX23" fmla="*/ 1160891 w 3514477"/>
              <a:gd name="connsiteY23" fmla="*/ 95416 h 214685"/>
              <a:gd name="connsiteX24" fmla="*/ 1264258 w 3514477"/>
              <a:gd name="connsiteY24" fmla="*/ 87464 h 214685"/>
              <a:gd name="connsiteX25" fmla="*/ 1288111 w 3514477"/>
              <a:gd name="connsiteY25" fmla="*/ 71562 h 214685"/>
              <a:gd name="connsiteX26" fmla="*/ 1311965 w 3514477"/>
              <a:gd name="connsiteY26" fmla="*/ 63610 h 214685"/>
              <a:gd name="connsiteX27" fmla="*/ 1327868 w 3514477"/>
              <a:gd name="connsiteY27" fmla="*/ 39756 h 214685"/>
              <a:gd name="connsiteX28" fmla="*/ 1375576 w 3514477"/>
              <a:gd name="connsiteY28" fmla="*/ 0 h 214685"/>
              <a:gd name="connsiteX29" fmla="*/ 1407381 w 3514477"/>
              <a:gd name="connsiteY29" fmla="*/ 7951 h 214685"/>
              <a:gd name="connsiteX30" fmla="*/ 1423284 w 3514477"/>
              <a:gd name="connsiteY30" fmla="*/ 31805 h 214685"/>
              <a:gd name="connsiteX31" fmla="*/ 1447138 w 3514477"/>
              <a:gd name="connsiteY31" fmla="*/ 47708 h 214685"/>
              <a:gd name="connsiteX32" fmla="*/ 1470991 w 3514477"/>
              <a:gd name="connsiteY32" fmla="*/ 71562 h 214685"/>
              <a:gd name="connsiteX33" fmla="*/ 1518699 w 3514477"/>
              <a:gd name="connsiteY33" fmla="*/ 87464 h 214685"/>
              <a:gd name="connsiteX34" fmla="*/ 1542553 w 3514477"/>
              <a:gd name="connsiteY34" fmla="*/ 95416 h 214685"/>
              <a:gd name="connsiteX35" fmla="*/ 1566407 w 3514477"/>
              <a:gd name="connsiteY35" fmla="*/ 103367 h 214685"/>
              <a:gd name="connsiteX36" fmla="*/ 1590261 w 3514477"/>
              <a:gd name="connsiteY36" fmla="*/ 127221 h 214685"/>
              <a:gd name="connsiteX37" fmla="*/ 1637969 w 3514477"/>
              <a:gd name="connsiteY37" fmla="*/ 143123 h 214685"/>
              <a:gd name="connsiteX38" fmla="*/ 1685677 w 3514477"/>
              <a:gd name="connsiteY38" fmla="*/ 159026 h 214685"/>
              <a:gd name="connsiteX39" fmla="*/ 1749287 w 3514477"/>
              <a:gd name="connsiteY39" fmla="*/ 174929 h 214685"/>
              <a:gd name="connsiteX40" fmla="*/ 1876508 w 3514477"/>
              <a:gd name="connsiteY40" fmla="*/ 166977 h 214685"/>
              <a:gd name="connsiteX41" fmla="*/ 1948070 w 3514477"/>
              <a:gd name="connsiteY41" fmla="*/ 143123 h 214685"/>
              <a:gd name="connsiteX42" fmla="*/ 1971924 w 3514477"/>
              <a:gd name="connsiteY42" fmla="*/ 135172 h 214685"/>
              <a:gd name="connsiteX43" fmla="*/ 2019631 w 3514477"/>
              <a:gd name="connsiteY43" fmla="*/ 103367 h 214685"/>
              <a:gd name="connsiteX44" fmla="*/ 2059388 w 3514477"/>
              <a:gd name="connsiteY44" fmla="*/ 63610 h 214685"/>
              <a:gd name="connsiteX45" fmla="*/ 2083242 w 3514477"/>
              <a:gd name="connsiteY45" fmla="*/ 79513 h 214685"/>
              <a:gd name="connsiteX46" fmla="*/ 2122998 w 3514477"/>
              <a:gd name="connsiteY46" fmla="*/ 119269 h 214685"/>
              <a:gd name="connsiteX47" fmla="*/ 2170706 w 3514477"/>
              <a:gd name="connsiteY47" fmla="*/ 135172 h 214685"/>
              <a:gd name="connsiteX48" fmla="*/ 2321781 w 3514477"/>
              <a:gd name="connsiteY48" fmla="*/ 151075 h 214685"/>
              <a:gd name="connsiteX49" fmla="*/ 2449002 w 3514477"/>
              <a:gd name="connsiteY49" fmla="*/ 151075 h 214685"/>
              <a:gd name="connsiteX50" fmla="*/ 2472856 w 3514477"/>
              <a:gd name="connsiteY50" fmla="*/ 127221 h 214685"/>
              <a:gd name="connsiteX51" fmla="*/ 2496710 w 3514477"/>
              <a:gd name="connsiteY51" fmla="*/ 119269 h 214685"/>
              <a:gd name="connsiteX52" fmla="*/ 2544418 w 3514477"/>
              <a:gd name="connsiteY52" fmla="*/ 87464 h 214685"/>
              <a:gd name="connsiteX53" fmla="*/ 2560320 w 3514477"/>
              <a:gd name="connsiteY53" fmla="*/ 63610 h 214685"/>
              <a:gd name="connsiteX54" fmla="*/ 2584174 w 3514477"/>
              <a:gd name="connsiteY54" fmla="*/ 55659 h 214685"/>
              <a:gd name="connsiteX55" fmla="*/ 2608028 w 3514477"/>
              <a:gd name="connsiteY55" fmla="*/ 31805 h 214685"/>
              <a:gd name="connsiteX56" fmla="*/ 2663687 w 3514477"/>
              <a:gd name="connsiteY56" fmla="*/ 87464 h 214685"/>
              <a:gd name="connsiteX57" fmla="*/ 2711395 w 3514477"/>
              <a:gd name="connsiteY57" fmla="*/ 127221 h 214685"/>
              <a:gd name="connsiteX58" fmla="*/ 2751151 w 3514477"/>
              <a:gd name="connsiteY58" fmla="*/ 159026 h 214685"/>
              <a:gd name="connsiteX59" fmla="*/ 2775005 w 3514477"/>
              <a:gd name="connsiteY59" fmla="*/ 174929 h 214685"/>
              <a:gd name="connsiteX60" fmla="*/ 2822713 w 3514477"/>
              <a:gd name="connsiteY60" fmla="*/ 190831 h 214685"/>
              <a:gd name="connsiteX61" fmla="*/ 2926080 w 3514477"/>
              <a:gd name="connsiteY61" fmla="*/ 182880 h 214685"/>
              <a:gd name="connsiteX62" fmla="*/ 2973788 w 3514477"/>
              <a:gd name="connsiteY62" fmla="*/ 166977 h 214685"/>
              <a:gd name="connsiteX63" fmla="*/ 2997642 w 3514477"/>
              <a:gd name="connsiteY63" fmla="*/ 159026 h 214685"/>
              <a:gd name="connsiteX64" fmla="*/ 3045350 w 3514477"/>
              <a:gd name="connsiteY64" fmla="*/ 127221 h 214685"/>
              <a:gd name="connsiteX65" fmla="*/ 3069204 w 3514477"/>
              <a:gd name="connsiteY65" fmla="*/ 143123 h 214685"/>
              <a:gd name="connsiteX66" fmla="*/ 3116911 w 3514477"/>
              <a:gd name="connsiteY66" fmla="*/ 190831 h 214685"/>
              <a:gd name="connsiteX67" fmla="*/ 3220278 w 3514477"/>
              <a:gd name="connsiteY67" fmla="*/ 182880 h 214685"/>
              <a:gd name="connsiteX68" fmla="*/ 3267986 w 3514477"/>
              <a:gd name="connsiteY68" fmla="*/ 143123 h 214685"/>
              <a:gd name="connsiteX69" fmla="*/ 3291840 w 3514477"/>
              <a:gd name="connsiteY69" fmla="*/ 127221 h 214685"/>
              <a:gd name="connsiteX70" fmla="*/ 3315694 w 3514477"/>
              <a:gd name="connsiteY70" fmla="*/ 103367 h 214685"/>
              <a:gd name="connsiteX71" fmla="*/ 3363402 w 3514477"/>
              <a:gd name="connsiteY71" fmla="*/ 71562 h 214685"/>
              <a:gd name="connsiteX72" fmla="*/ 3434964 w 3514477"/>
              <a:gd name="connsiteY72" fmla="*/ 103367 h 214685"/>
              <a:gd name="connsiteX73" fmla="*/ 3466769 w 3514477"/>
              <a:gd name="connsiteY73" fmla="*/ 151075 h 214685"/>
              <a:gd name="connsiteX74" fmla="*/ 3482671 w 3514477"/>
              <a:gd name="connsiteY74" fmla="*/ 174929 h 214685"/>
              <a:gd name="connsiteX75" fmla="*/ 3514477 w 3514477"/>
              <a:gd name="connsiteY75" fmla="*/ 214685 h 2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514477" h="214685">
                <a:moveTo>
                  <a:pt x="0" y="31805"/>
                </a:moveTo>
                <a:cubicBezTo>
                  <a:pt x="10602" y="45057"/>
                  <a:pt x="18920" y="60517"/>
                  <a:pt x="31805" y="71562"/>
                </a:cubicBezTo>
                <a:cubicBezTo>
                  <a:pt x="38169" y="77017"/>
                  <a:pt x="48162" y="75765"/>
                  <a:pt x="55659" y="79513"/>
                </a:cubicBezTo>
                <a:cubicBezTo>
                  <a:pt x="77797" y="90582"/>
                  <a:pt x="85783" y="101686"/>
                  <a:pt x="103367" y="119269"/>
                </a:cubicBezTo>
                <a:cubicBezTo>
                  <a:pt x="161677" y="116619"/>
                  <a:pt x="220216" y="117126"/>
                  <a:pt x="278296" y="111318"/>
                </a:cubicBezTo>
                <a:cubicBezTo>
                  <a:pt x="300043" y="109143"/>
                  <a:pt x="320703" y="100717"/>
                  <a:pt x="341906" y="95416"/>
                </a:cubicBezTo>
                <a:lnTo>
                  <a:pt x="373711" y="87464"/>
                </a:lnTo>
                <a:cubicBezTo>
                  <a:pt x="389614" y="76862"/>
                  <a:pt x="407904" y="69174"/>
                  <a:pt x="421419" y="55659"/>
                </a:cubicBezTo>
                <a:cubicBezTo>
                  <a:pt x="452030" y="25048"/>
                  <a:pt x="435917" y="38042"/>
                  <a:pt x="469127" y="15903"/>
                </a:cubicBezTo>
                <a:cubicBezTo>
                  <a:pt x="482379" y="18553"/>
                  <a:pt x="495845" y="20298"/>
                  <a:pt x="508884" y="23854"/>
                </a:cubicBezTo>
                <a:cubicBezTo>
                  <a:pt x="525056" y="28264"/>
                  <a:pt x="556591" y="39756"/>
                  <a:pt x="556591" y="39756"/>
                </a:cubicBezTo>
                <a:cubicBezTo>
                  <a:pt x="561892" y="47707"/>
                  <a:pt x="565737" y="56853"/>
                  <a:pt x="572494" y="63610"/>
                </a:cubicBezTo>
                <a:cubicBezTo>
                  <a:pt x="587909" y="79025"/>
                  <a:pt x="600800" y="80997"/>
                  <a:pt x="620202" y="87464"/>
                </a:cubicBezTo>
                <a:lnTo>
                  <a:pt x="667910" y="119269"/>
                </a:lnTo>
                <a:cubicBezTo>
                  <a:pt x="675861" y="124570"/>
                  <a:pt x="682698" y="132150"/>
                  <a:pt x="691764" y="135172"/>
                </a:cubicBezTo>
                <a:lnTo>
                  <a:pt x="739471" y="151075"/>
                </a:lnTo>
                <a:lnTo>
                  <a:pt x="763325" y="159026"/>
                </a:lnTo>
                <a:cubicBezTo>
                  <a:pt x="803082" y="156376"/>
                  <a:pt x="842994" y="155475"/>
                  <a:pt x="882595" y="151075"/>
                </a:cubicBezTo>
                <a:cubicBezTo>
                  <a:pt x="890925" y="150149"/>
                  <a:pt x="899122" y="147193"/>
                  <a:pt x="906449" y="143123"/>
                </a:cubicBezTo>
                <a:cubicBezTo>
                  <a:pt x="923156" y="133841"/>
                  <a:pt x="936025" y="117362"/>
                  <a:pt x="954157" y="111318"/>
                </a:cubicBezTo>
                <a:cubicBezTo>
                  <a:pt x="1030942" y="85724"/>
                  <a:pt x="911562" y="126766"/>
                  <a:pt x="1009816" y="87464"/>
                </a:cubicBezTo>
                <a:cubicBezTo>
                  <a:pt x="1025380" y="81238"/>
                  <a:pt x="1057524" y="71562"/>
                  <a:pt x="1057524" y="71562"/>
                </a:cubicBezTo>
                <a:cubicBezTo>
                  <a:pt x="1076077" y="74212"/>
                  <a:pt x="1094922" y="75299"/>
                  <a:pt x="1113183" y="79513"/>
                </a:cubicBezTo>
                <a:cubicBezTo>
                  <a:pt x="1129517" y="83282"/>
                  <a:pt x="1160891" y="95416"/>
                  <a:pt x="1160891" y="95416"/>
                </a:cubicBezTo>
                <a:cubicBezTo>
                  <a:pt x="1195347" y="92765"/>
                  <a:pt x="1230292" y="93833"/>
                  <a:pt x="1264258" y="87464"/>
                </a:cubicBezTo>
                <a:cubicBezTo>
                  <a:pt x="1273650" y="85703"/>
                  <a:pt x="1279564" y="75836"/>
                  <a:pt x="1288111" y="71562"/>
                </a:cubicBezTo>
                <a:cubicBezTo>
                  <a:pt x="1295608" y="67814"/>
                  <a:pt x="1304014" y="66261"/>
                  <a:pt x="1311965" y="63610"/>
                </a:cubicBezTo>
                <a:cubicBezTo>
                  <a:pt x="1317266" y="55659"/>
                  <a:pt x="1321750" y="47097"/>
                  <a:pt x="1327868" y="39756"/>
                </a:cubicBezTo>
                <a:cubicBezTo>
                  <a:pt x="1346999" y="16800"/>
                  <a:pt x="1352123" y="15636"/>
                  <a:pt x="1375576" y="0"/>
                </a:cubicBezTo>
                <a:cubicBezTo>
                  <a:pt x="1386178" y="2650"/>
                  <a:pt x="1398288" y="1889"/>
                  <a:pt x="1407381" y="7951"/>
                </a:cubicBezTo>
                <a:cubicBezTo>
                  <a:pt x="1415332" y="13252"/>
                  <a:pt x="1416527" y="25048"/>
                  <a:pt x="1423284" y="31805"/>
                </a:cubicBezTo>
                <a:cubicBezTo>
                  <a:pt x="1430041" y="38562"/>
                  <a:pt x="1439797" y="41590"/>
                  <a:pt x="1447138" y="47708"/>
                </a:cubicBezTo>
                <a:cubicBezTo>
                  <a:pt x="1455776" y="54907"/>
                  <a:pt x="1461161" y="66101"/>
                  <a:pt x="1470991" y="71562"/>
                </a:cubicBezTo>
                <a:cubicBezTo>
                  <a:pt x="1485644" y="79703"/>
                  <a:pt x="1502796" y="82163"/>
                  <a:pt x="1518699" y="87464"/>
                </a:cubicBezTo>
                <a:lnTo>
                  <a:pt x="1542553" y="95416"/>
                </a:lnTo>
                <a:lnTo>
                  <a:pt x="1566407" y="103367"/>
                </a:lnTo>
                <a:cubicBezTo>
                  <a:pt x="1574358" y="111318"/>
                  <a:pt x="1580431" y="121760"/>
                  <a:pt x="1590261" y="127221"/>
                </a:cubicBezTo>
                <a:cubicBezTo>
                  <a:pt x="1604914" y="135362"/>
                  <a:pt x="1622066" y="137822"/>
                  <a:pt x="1637969" y="143123"/>
                </a:cubicBezTo>
                <a:lnTo>
                  <a:pt x="1685677" y="159026"/>
                </a:lnTo>
                <a:lnTo>
                  <a:pt x="1749287" y="174929"/>
                </a:lnTo>
                <a:cubicBezTo>
                  <a:pt x="1791694" y="172278"/>
                  <a:pt x="1834408" y="172718"/>
                  <a:pt x="1876508" y="166977"/>
                </a:cubicBezTo>
                <a:cubicBezTo>
                  <a:pt x="1876522" y="166975"/>
                  <a:pt x="1936136" y="147101"/>
                  <a:pt x="1948070" y="143123"/>
                </a:cubicBezTo>
                <a:lnTo>
                  <a:pt x="1971924" y="135172"/>
                </a:lnTo>
                <a:cubicBezTo>
                  <a:pt x="1987826" y="124570"/>
                  <a:pt x="2009029" y="119269"/>
                  <a:pt x="2019631" y="103367"/>
                </a:cubicBezTo>
                <a:cubicBezTo>
                  <a:pt x="2040835" y="71562"/>
                  <a:pt x="2027583" y="84814"/>
                  <a:pt x="2059388" y="63610"/>
                </a:cubicBezTo>
                <a:cubicBezTo>
                  <a:pt x="2067339" y="68911"/>
                  <a:pt x="2076485" y="72756"/>
                  <a:pt x="2083242" y="79513"/>
                </a:cubicBezTo>
                <a:cubicBezTo>
                  <a:pt x="2110806" y="107077"/>
                  <a:pt x="2084834" y="102307"/>
                  <a:pt x="2122998" y="119269"/>
                </a:cubicBezTo>
                <a:cubicBezTo>
                  <a:pt x="2138316" y="126077"/>
                  <a:pt x="2154803" y="129871"/>
                  <a:pt x="2170706" y="135172"/>
                </a:cubicBezTo>
                <a:cubicBezTo>
                  <a:pt x="2234866" y="156559"/>
                  <a:pt x="2186212" y="142601"/>
                  <a:pt x="2321781" y="151075"/>
                </a:cubicBezTo>
                <a:cubicBezTo>
                  <a:pt x="2370440" y="159184"/>
                  <a:pt x="2395286" y="167603"/>
                  <a:pt x="2449002" y="151075"/>
                </a:cubicBezTo>
                <a:cubicBezTo>
                  <a:pt x="2459750" y="147768"/>
                  <a:pt x="2463500" y="133459"/>
                  <a:pt x="2472856" y="127221"/>
                </a:cubicBezTo>
                <a:cubicBezTo>
                  <a:pt x="2479830" y="122572"/>
                  <a:pt x="2489383" y="123339"/>
                  <a:pt x="2496710" y="119269"/>
                </a:cubicBezTo>
                <a:cubicBezTo>
                  <a:pt x="2513417" y="109987"/>
                  <a:pt x="2544418" y="87464"/>
                  <a:pt x="2544418" y="87464"/>
                </a:cubicBezTo>
                <a:cubicBezTo>
                  <a:pt x="2549719" y="79513"/>
                  <a:pt x="2552858" y="69580"/>
                  <a:pt x="2560320" y="63610"/>
                </a:cubicBezTo>
                <a:cubicBezTo>
                  <a:pt x="2566865" y="58374"/>
                  <a:pt x="2577200" y="60308"/>
                  <a:pt x="2584174" y="55659"/>
                </a:cubicBezTo>
                <a:cubicBezTo>
                  <a:pt x="2593530" y="49422"/>
                  <a:pt x="2600077" y="39756"/>
                  <a:pt x="2608028" y="31805"/>
                </a:cubicBezTo>
                <a:cubicBezTo>
                  <a:pt x="2662004" y="49796"/>
                  <a:pt x="2599892" y="23669"/>
                  <a:pt x="2663687" y="87464"/>
                </a:cubicBezTo>
                <a:cubicBezTo>
                  <a:pt x="2694298" y="118075"/>
                  <a:pt x="2678185" y="105080"/>
                  <a:pt x="2711395" y="127221"/>
                </a:cubicBezTo>
                <a:cubicBezTo>
                  <a:pt x="2738204" y="167433"/>
                  <a:pt x="2712745" y="139823"/>
                  <a:pt x="2751151" y="159026"/>
                </a:cubicBezTo>
                <a:cubicBezTo>
                  <a:pt x="2759698" y="163300"/>
                  <a:pt x="2766272" y="171048"/>
                  <a:pt x="2775005" y="174929"/>
                </a:cubicBezTo>
                <a:cubicBezTo>
                  <a:pt x="2790323" y="181737"/>
                  <a:pt x="2822713" y="190831"/>
                  <a:pt x="2822713" y="190831"/>
                </a:cubicBezTo>
                <a:cubicBezTo>
                  <a:pt x="2857169" y="188181"/>
                  <a:pt x="2891945" y="188270"/>
                  <a:pt x="2926080" y="182880"/>
                </a:cubicBezTo>
                <a:cubicBezTo>
                  <a:pt x="2942638" y="180266"/>
                  <a:pt x="2957885" y="172278"/>
                  <a:pt x="2973788" y="166977"/>
                </a:cubicBezTo>
                <a:lnTo>
                  <a:pt x="2997642" y="159026"/>
                </a:lnTo>
                <a:cubicBezTo>
                  <a:pt x="3013545" y="148424"/>
                  <a:pt x="3029447" y="116620"/>
                  <a:pt x="3045350" y="127221"/>
                </a:cubicBezTo>
                <a:cubicBezTo>
                  <a:pt x="3053301" y="132522"/>
                  <a:pt x="3062062" y="136774"/>
                  <a:pt x="3069204" y="143123"/>
                </a:cubicBezTo>
                <a:cubicBezTo>
                  <a:pt x="3086013" y="158064"/>
                  <a:pt x="3116911" y="190831"/>
                  <a:pt x="3116911" y="190831"/>
                </a:cubicBezTo>
                <a:cubicBezTo>
                  <a:pt x="3151367" y="188181"/>
                  <a:pt x="3186312" y="189249"/>
                  <a:pt x="3220278" y="182880"/>
                </a:cubicBezTo>
                <a:cubicBezTo>
                  <a:pt x="3235561" y="180014"/>
                  <a:pt x="3258469" y="151054"/>
                  <a:pt x="3267986" y="143123"/>
                </a:cubicBezTo>
                <a:cubicBezTo>
                  <a:pt x="3275327" y="137005"/>
                  <a:pt x="3284499" y="133339"/>
                  <a:pt x="3291840" y="127221"/>
                </a:cubicBezTo>
                <a:cubicBezTo>
                  <a:pt x="3300479" y="120022"/>
                  <a:pt x="3306818" y="110271"/>
                  <a:pt x="3315694" y="103367"/>
                </a:cubicBezTo>
                <a:cubicBezTo>
                  <a:pt x="3330781" y="91633"/>
                  <a:pt x="3363402" y="71562"/>
                  <a:pt x="3363402" y="71562"/>
                </a:cubicBezTo>
                <a:cubicBezTo>
                  <a:pt x="3420176" y="90486"/>
                  <a:pt x="3397163" y="78166"/>
                  <a:pt x="3434964" y="103367"/>
                </a:cubicBezTo>
                <a:lnTo>
                  <a:pt x="3466769" y="151075"/>
                </a:lnTo>
                <a:cubicBezTo>
                  <a:pt x="3472070" y="159026"/>
                  <a:pt x="3475914" y="168172"/>
                  <a:pt x="3482671" y="174929"/>
                </a:cubicBezTo>
                <a:cubicBezTo>
                  <a:pt x="3510716" y="202974"/>
                  <a:pt x="3501496" y="188726"/>
                  <a:pt x="3514477" y="2146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ostoročno: oblika 14">
            <a:extLst>
              <a:ext uri="{FF2B5EF4-FFF2-40B4-BE49-F238E27FC236}">
                <a16:creationId xmlns:a16="http://schemas.microsoft.com/office/drawing/2014/main" id="{FEEF8E7B-00C5-40A3-9D27-BACFFF7606F1}"/>
              </a:ext>
            </a:extLst>
          </p:cNvPr>
          <p:cNvSpPr/>
          <p:nvPr/>
        </p:nvSpPr>
        <p:spPr>
          <a:xfrm>
            <a:off x="7267492" y="4492260"/>
            <a:ext cx="1065475" cy="239266"/>
          </a:xfrm>
          <a:custGeom>
            <a:avLst/>
            <a:gdLst>
              <a:gd name="connsiteX0" fmla="*/ 0 w 1065475"/>
              <a:gd name="connsiteY0" fmla="*/ 239266 h 239266"/>
              <a:gd name="connsiteX1" fmla="*/ 39757 w 1065475"/>
              <a:gd name="connsiteY1" fmla="*/ 215412 h 239266"/>
              <a:gd name="connsiteX2" fmla="*/ 63611 w 1065475"/>
              <a:gd name="connsiteY2" fmla="*/ 199510 h 239266"/>
              <a:gd name="connsiteX3" fmla="*/ 135173 w 1065475"/>
              <a:gd name="connsiteY3" fmla="*/ 175656 h 239266"/>
              <a:gd name="connsiteX4" fmla="*/ 159027 w 1065475"/>
              <a:gd name="connsiteY4" fmla="*/ 167705 h 239266"/>
              <a:gd name="connsiteX5" fmla="*/ 182880 w 1065475"/>
              <a:gd name="connsiteY5" fmla="*/ 159753 h 239266"/>
              <a:gd name="connsiteX6" fmla="*/ 254442 w 1065475"/>
              <a:gd name="connsiteY6" fmla="*/ 143851 h 239266"/>
              <a:gd name="connsiteX7" fmla="*/ 333955 w 1065475"/>
              <a:gd name="connsiteY7" fmla="*/ 135899 h 239266"/>
              <a:gd name="connsiteX8" fmla="*/ 389614 w 1065475"/>
              <a:gd name="connsiteY8" fmla="*/ 127948 h 239266"/>
              <a:gd name="connsiteX9" fmla="*/ 437322 w 1065475"/>
              <a:gd name="connsiteY9" fmla="*/ 112045 h 239266"/>
              <a:gd name="connsiteX10" fmla="*/ 461176 w 1065475"/>
              <a:gd name="connsiteY10" fmla="*/ 88192 h 239266"/>
              <a:gd name="connsiteX11" fmla="*/ 477079 w 1065475"/>
              <a:gd name="connsiteY11" fmla="*/ 64338 h 239266"/>
              <a:gd name="connsiteX12" fmla="*/ 500933 w 1065475"/>
              <a:gd name="connsiteY12" fmla="*/ 56386 h 239266"/>
              <a:gd name="connsiteX13" fmla="*/ 516835 w 1065475"/>
              <a:gd name="connsiteY13" fmla="*/ 32532 h 239266"/>
              <a:gd name="connsiteX14" fmla="*/ 564543 w 1065475"/>
              <a:gd name="connsiteY14" fmla="*/ 16630 h 239266"/>
              <a:gd name="connsiteX15" fmla="*/ 636105 w 1065475"/>
              <a:gd name="connsiteY15" fmla="*/ 16630 h 239266"/>
              <a:gd name="connsiteX16" fmla="*/ 659959 w 1065475"/>
              <a:gd name="connsiteY16" fmla="*/ 24581 h 239266"/>
              <a:gd name="connsiteX17" fmla="*/ 683813 w 1065475"/>
              <a:gd name="connsiteY17" fmla="*/ 40484 h 239266"/>
              <a:gd name="connsiteX18" fmla="*/ 731520 w 1065475"/>
              <a:gd name="connsiteY18" fmla="*/ 56386 h 239266"/>
              <a:gd name="connsiteX19" fmla="*/ 962108 w 1065475"/>
              <a:gd name="connsiteY19" fmla="*/ 48435 h 239266"/>
              <a:gd name="connsiteX20" fmla="*/ 1017767 w 1065475"/>
              <a:gd name="connsiteY20" fmla="*/ 32532 h 239266"/>
              <a:gd name="connsiteX21" fmla="*/ 1065475 w 1065475"/>
              <a:gd name="connsiteY21" fmla="*/ 727 h 2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65475" h="239266">
                <a:moveTo>
                  <a:pt x="0" y="239266"/>
                </a:moveTo>
                <a:cubicBezTo>
                  <a:pt x="13252" y="231315"/>
                  <a:pt x="26651" y="223603"/>
                  <a:pt x="39757" y="215412"/>
                </a:cubicBezTo>
                <a:cubicBezTo>
                  <a:pt x="47861" y="210347"/>
                  <a:pt x="54878" y="203391"/>
                  <a:pt x="63611" y="199510"/>
                </a:cubicBezTo>
                <a:cubicBezTo>
                  <a:pt x="63621" y="199505"/>
                  <a:pt x="123240" y="179633"/>
                  <a:pt x="135173" y="175656"/>
                </a:cubicBezTo>
                <a:lnTo>
                  <a:pt x="159027" y="167705"/>
                </a:lnTo>
                <a:cubicBezTo>
                  <a:pt x="166978" y="165055"/>
                  <a:pt x="174749" y="161786"/>
                  <a:pt x="182880" y="159753"/>
                </a:cubicBezTo>
                <a:cubicBezTo>
                  <a:pt x="204474" y="154355"/>
                  <a:pt x="232812" y="146735"/>
                  <a:pt x="254442" y="143851"/>
                </a:cubicBezTo>
                <a:cubicBezTo>
                  <a:pt x="280845" y="140331"/>
                  <a:pt x="307501" y="139011"/>
                  <a:pt x="333955" y="135899"/>
                </a:cubicBezTo>
                <a:cubicBezTo>
                  <a:pt x="352568" y="133709"/>
                  <a:pt x="371061" y="130598"/>
                  <a:pt x="389614" y="127948"/>
                </a:cubicBezTo>
                <a:cubicBezTo>
                  <a:pt x="405517" y="122647"/>
                  <a:pt x="425469" y="123898"/>
                  <a:pt x="437322" y="112045"/>
                </a:cubicBezTo>
                <a:cubicBezTo>
                  <a:pt x="445273" y="104094"/>
                  <a:pt x="453977" y="96830"/>
                  <a:pt x="461176" y="88192"/>
                </a:cubicBezTo>
                <a:cubicBezTo>
                  <a:pt x="467294" y="80851"/>
                  <a:pt x="469617" y="70308"/>
                  <a:pt x="477079" y="64338"/>
                </a:cubicBezTo>
                <a:cubicBezTo>
                  <a:pt x="483624" y="59102"/>
                  <a:pt x="492982" y="59037"/>
                  <a:pt x="500933" y="56386"/>
                </a:cubicBezTo>
                <a:cubicBezTo>
                  <a:pt x="506234" y="48435"/>
                  <a:pt x="508731" y="37597"/>
                  <a:pt x="516835" y="32532"/>
                </a:cubicBezTo>
                <a:cubicBezTo>
                  <a:pt x="531050" y="23648"/>
                  <a:pt x="564543" y="16630"/>
                  <a:pt x="564543" y="16630"/>
                </a:cubicBezTo>
                <a:cubicBezTo>
                  <a:pt x="602345" y="-8572"/>
                  <a:pt x="579331" y="-2295"/>
                  <a:pt x="636105" y="16630"/>
                </a:cubicBezTo>
                <a:lnTo>
                  <a:pt x="659959" y="24581"/>
                </a:lnTo>
                <a:cubicBezTo>
                  <a:pt x="667910" y="29882"/>
                  <a:pt x="675080" y="36603"/>
                  <a:pt x="683813" y="40484"/>
                </a:cubicBezTo>
                <a:cubicBezTo>
                  <a:pt x="699131" y="47292"/>
                  <a:pt x="731520" y="56386"/>
                  <a:pt x="731520" y="56386"/>
                </a:cubicBezTo>
                <a:cubicBezTo>
                  <a:pt x="808383" y="53736"/>
                  <a:pt x="885340" y="53087"/>
                  <a:pt x="962108" y="48435"/>
                </a:cubicBezTo>
                <a:cubicBezTo>
                  <a:pt x="966734" y="48155"/>
                  <a:pt x="1010627" y="36499"/>
                  <a:pt x="1017767" y="32532"/>
                </a:cubicBezTo>
                <a:cubicBezTo>
                  <a:pt x="1034474" y="23250"/>
                  <a:pt x="1065475" y="727"/>
                  <a:pt x="1065475" y="7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rostoročno: oblika 16">
            <a:extLst>
              <a:ext uri="{FF2B5EF4-FFF2-40B4-BE49-F238E27FC236}">
                <a16:creationId xmlns:a16="http://schemas.microsoft.com/office/drawing/2014/main" id="{36609497-288B-4BBD-A4B0-7AB3C85261F6}"/>
              </a:ext>
            </a:extLst>
          </p:cNvPr>
          <p:cNvSpPr/>
          <p:nvPr/>
        </p:nvSpPr>
        <p:spPr>
          <a:xfrm>
            <a:off x="8762337" y="4126728"/>
            <a:ext cx="747422" cy="254442"/>
          </a:xfrm>
          <a:custGeom>
            <a:avLst/>
            <a:gdLst>
              <a:gd name="connsiteX0" fmla="*/ 0 w 747422"/>
              <a:gd name="connsiteY0" fmla="*/ 254442 h 254442"/>
              <a:gd name="connsiteX1" fmla="*/ 39756 w 747422"/>
              <a:gd name="connsiteY1" fmla="*/ 222636 h 254442"/>
              <a:gd name="connsiteX2" fmla="*/ 71562 w 747422"/>
              <a:gd name="connsiteY2" fmla="*/ 182880 h 254442"/>
              <a:gd name="connsiteX3" fmla="*/ 103367 w 747422"/>
              <a:gd name="connsiteY3" fmla="*/ 135172 h 254442"/>
              <a:gd name="connsiteX4" fmla="*/ 119269 w 747422"/>
              <a:gd name="connsiteY4" fmla="*/ 111318 h 254442"/>
              <a:gd name="connsiteX5" fmla="*/ 143123 w 747422"/>
              <a:gd name="connsiteY5" fmla="*/ 95416 h 254442"/>
              <a:gd name="connsiteX6" fmla="*/ 174928 w 747422"/>
              <a:gd name="connsiteY6" fmla="*/ 47708 h 254442"/>
              <a:gd name="connsiteX7" fmla="*/ 222636 w 747422"/>
              <a:gd name="connsiteY7" fmla="*/ 31805 h 254442"/>
              <a:gd name="connsiteX8" fmla="*/ 254442 w 747422"/>
              <a:gd name="connsiteY8" fmla="*/ 39756 h 254442"/>
              <a:gd name="connsiteX9" fmla="*/ 302149 w 747422"/>
              <a:gd name="connsiteY9" fmla="*/ 55659 h 254442"/>
              <a:gd name="connsiteX10" fmla="*/ 326003 w 747422"/>
              <a:gd name="connsiteY10" fmla="*/ 71562 h 254442"/>
              <a:gd name="connsiteX11" fmla="*/ 469127 w 747422"/>
              <a:gd name="connsiteY11" fmla="*/ 71562 h 254442"/>
              <a:gd name="connsiteX12" fmla="*/ 612250 w 747422"/>
              <a:gd name="connsiteY12" fmla="*/ 47708 h 254442"/>
              <a:gd name="connsiteX13" fmla="*/ 683812 w 747422"/>
              <a:gd name="connsiteY13" fmla="*/ 15902 h 254442"/>
              <a:gd name="connsiteX14" fmla="*/ 707666 w 747422"/>
              <a:gd name="connsiteY14" fmla="*/ 7951 h 254442"/>
              <a:gd name="connsiteX15" fmla="*/ 731520 w 747422"/>
              <a:gd name="connsiteY15" fmla="*/ 0 h 254442"/>
              <a:gd name="connsiteX16" fmla="*/ 747422 w 747422"/>
              <a:gd name="connsiteY16" fmla="*/ 0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7422" h="254442">
                <a:moveTo>
                  <a:pt x="0" y="254442"/>
                </a:moveTo>
                <a:cubicBezTo>
                  <a:pt x="13252" y="243840"/>
                  <a:pt x="28711" y="235521"/>
                  <a:pt x="39756" y="222636"/>
                </a:cubicBezTo>
                <a:cubicBezTo>
                  <a:pt x="90960" y="162898"/>
                  <a:pt x="-5134" y="234008"/>
                  <a:pt x="71562" y="182880"/>
                </a:cubicBezTo>
                <a:lnTo>
                  <a:pt x="103367" y="135172"/>
                </a:lnTo>
                <a:cubicBezTo>
                  <a:pt x="108668" y="127221"/>
                  <a:pt x="111318" y="116619"/>
                  <a:pt x="119269" y="111318"/>
                </a:cubicBezTo>
                <a:lnTo>
                  <a:pt x="143123" y="95416"/>
                </a:lnTo>
                <a:cubicBezTo>
                  <a:pt x="153725" y="79513"/>
                  <a:pt x="156796" y="53752"/>
                  <a:pt x="174928" y="47708"/>
                </a:cubicBezTo>
                <a:lnTo>
                  <a:pt x="222636" y="31805"/>
                </a:lnTo>
                <a:cubicBezTo>
                  <a:pt x="233238" y="34455"/>
                  <a:pt x="243975" y="36616"/>
                  <a:pt x="254442" y="39756"/>
                </a:cubicBezTo>
                <a:cubicBezTo>
                  <a:pt x="270498" y="44573"/>
                  <a:pt x="302149" y="55659"/>
                  <a:pt x="302149" y="55659"/>
                </a:cubicBezTo>
                <a:cubicBezTo>
                  <a:pt x="310100" y="60960"/>
                  <a:pt x="317456" y="67288"/>
                  <a:pt x="326003" y="71562"/>
                </a:cubicBezTo>
                <a:cubicBezTo>
                  <a:pt x="369522" y="93322"/>
                  <a:pt x="427708" y="74323"/>
                  <a:pt x="469127" y="71562"/>
                </a:cubicBezTo>
                <a:cubicBezTo>
                  <a:pt x="591263" y="54114"/>
                  <a:pt x="544081" y="64750"/>
                  <a:pt x="612250" y="47708"/>
                </a:cubicBezTo>
                <a:cubicBezTo>
                  <a:pt x="650051" y="22507"/>
                  <a:pt x="627039" y="34826"/>
                  <a:pt x="683812" y="15902"/>
                </a:cubicBezTo>
                <a:lnTo>
                  <a:pt x="707666" y="7951"/>
                </a:lnTo>
                <a:cubicBezTo>
                  <a:pt x="715617" y="5301"/>
                  <a:pt x="723139" y="0"/>
                  <a:pt x="731520" y="0"/>
                </a:cubicBezTo>
                <a:lnTo>
                  <a:pt x="747422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15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E3674C-BCC0-417D-B87C-30D3B9DA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LOMLJENE ČRTE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089A0DA-8073-4473-8A39-972691245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216" y="2446215"/>
            <a:ext cx="3234267" cy="2587414"/>
          </a:xfrm>
          <a:prstGeom prst="rect">
            <a:avLst/>
          </a:prstGeom>
        </p:spPr>
      </p:pic>
      <p:sp>
        <p:nvSpPr>
          <p:cNvPr id="5" name="Prostoročno: oblika 4">
            <a:extLst>
              <a:ext uri="{FF2B5EF4-FFF2-40B4-BE49-F238E27FC236}">
                <a16:creationId xmlns:a16="http://schemas.microsoft.com/office/drawing/2014/main" id="{C250E5D7-79C6-4175-A56B-C97CCE95EE22}"/>
              </a:ext>
            </a:extLst>
          </p:cNvPr>
          <p:cNvSpPr/>
          <p:nvPr/>
        </p:nvSpPr>
        <p:spPr>
          <a:xfrm>
            <a:off x="2130950" y="2687541"/>
            <a:ext cx="3132813" cy="1868556"/>
          </a:xfrm>
          <a:custGeom>
            <a:avLst/>
            <a:gdLst>
              <a:gd name="connsiteX0" fmla="*/ 3132813 w 3132813"/>
              <a:gd name="connsiteY0" fmla="*/ 15902 h 1868556"/>
              <a:gd name="connsiteX1" fmla="*/ 55659 w 3132813"/>
              <a:gd name="connsiteY1" fmla="*/ 0 h 1868556"/>
              <a:gd name="connsiteX2" fmla="*/ 3108960 w 3132813"/>
              <a:gd name="connsiteY2" fmla="*/ 1009816 h 1868556"/>
              <a:gd name="connsiteX3" fmla="*/ 39756 w 3132813"/>
              <a:gd name="connsiteY3" fmla="*/ 985962 h 1868556"/>
              <a:gd name="connsiteX4" fmla="*/ 3093057 w 3132813"/>
              <a:gd name="connsiteY4" fmla="*/ 1868556 h 1868556"/>
              <a:gd name="connsiteX5" fmla="*/ 0 w 3132813"/>
              <a:gd name="connsiteY5" fmla="*/ 1852654 h 186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2813" h="1868556">
                <a:moveTo>
                  <a:pt x="3132813" y="15902"/>
                </a:moveTo>
                <a:lnTo>
                  <a:pt x="55659" y="0"/>
                </a:lnTo>
                <a:lnTo>
                  <a:pt x="3108960" y="1009816"/>
                </a:lnTo>
                <a:lnTo>
                  <a:pt x="39756" y="985962"/>
                </a:lnTo>
                <a:lnTo>
                  <a:pt x="3093057" y="1868556"/>
                </a:lnTo>
                <a:lnTo>
                  <a:pt x="0" y="185265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1DD20C8-511F-4B0B-81D0-6CF63048B8F8}"/>
              </a:ext>
            </a:extLst>
          </p:cNvPr>
          <p:cNvSpPr txBox="1"/>
          <p:nvPr/>
        </p:nvSpPr>
        <p:spPr>
          <a:xfrm>
            <a:off x="1232452" y="1978686"/>
            <a:ext cx="299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Lomljene črte so vedno ravne.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113FCBB-62EC-4308-B4EF-1481EA403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63" y="2074723"/>
            <a:ext cx="3607620" cy="3607620"/>
          </a:xfrm>
          <a:prstGeom prst="rect">
            <a:avLst/>
          </a:prstGeom>
        </p:spPr>
      </p:pic>
      <p:sp>
        <p:nvSpPr>
          <p:cNvPr id="11" name="Prostoročno: oblika 10">
            <a:extLst>
              <a:ext uri="{FF2B5EF4-FFF2-40B4-BE49-F238E27FC236}">
                <a16:creationId xmlns:a16="http://schemas.microsoft.com/office/drawing/2014/main" id="{62C7AA07-18A7-43C4-9A7C-B72B6135D717}"/>
              </a:ext>
            </a:extLst>
          </p:cNvPr>
          <p:cNvSpPr/>
          <p:nvPr/>
        </p:nvSpPr>
        <p:spPr>
          <a:xfrm>
            <a:off x="7410994" y="2525486"/>
            <a:ext cx="2795452" cy="1219200"/>
          </a:xfrm>
          <a:custGeom>
            <a:avLst/>
            <a:gdLst>
              <a:gd name="connsiteX0" fmla="*/ 0 w 2795452"/>
              <a:gd name="connsiteY0" fmla="*/ 1166948 h 1219200"/>
              <a:gd name="connsiteX1" fmla="*/ 104503 w 2795452"/>
              <a:gd name="connsiteY1" fmla="*/ 1097280 h 1219200"/>
              <a:gd name="connsiteX2" fmla="*/ 296092 w 2795452"/>
              <a:gd name="connsiteY2" fmla="*/ 1219200 h 1219200"/>
              <a:gd name="connsiteX3" fmla="*/ 653143 w 2795452"/>
              <a:gd name="connsiteY3" fmla="*/ 400594 h 1219200"/>
              <a:gd name="connsiteX4" fmla="*/ 957943 w 2795452"/>
              <a:gd name="connsiteY4" fmla="*/ 984068 h 1219200"/>
              <a:gd name="connsiteX5" fmla="*/ 1166949 w 2795452"/>
              <a:gd name="connsiteY5" fmla="*/ 653143 h 1219200"/>
              <a:gd name="connsiteX6" fmla="*/ 1402080 w 2795452"/>
              <a:gd name="connsiteY6" fmla="*/ 957943 h 1219200"/>
              <a:gd name="connsiteX7" fmla="*/ 1942012 w 2795452"/>
              <a:gd name="connsiteY7" fmla="*/ 0 h 1219200"/>
              <a:gd name="connsiteX8" fmla="*/ 2525486 w 2795452"/>
              <a:gd name="connsiteY8" fmla="*/ 984068 h 1219200"/>
              <a:gd name="connsiteX9" fmla="*/ 2795452 w 2795452"/>
              <a:gd name="connsiteY9" fmla="*/ 6096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5452" h="1219200">
                <a:moveTo>
                  <a:pt x="0" y="1166948"/>
                </a:moveTo>
                <a:lnTo>
                  <a:pt x="104503" y="1097280"/>
                </a:lnTo>
                <a:lnTo>
                  <a:pt x="296092" y="1219200"/>
                </a:lnTo>
                <a:lnTo>
                  <a:pt x="653143" y="400594"/>
                </a:lnTo>
                <a:lnTo>
                  <a:pt x="957943" y="984068"/>
                </a:lnTo>
                <a:lnTo>
                  <a:pt x="1166949" y="653143"/>
                </a:lnTo>
                <a:lnTo>
                  <a:pt x="1402080" y="957943"/>
                </a:lnTo>
                <a:lnTo>
                  <a:pt x="1942012" y="0"/>
                </a:lnTo>
                <a:lnTo>
                  <a:pt x="2525486" y="984068"/>
                </a:lnTo>
                <a:lnTo>
                  <a:pt x="2795452" y="6096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54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256</TotalTime>
  <Words>112</Words>
  <Application>Microsoft Office PowerPoint</Application>
  <PresentationFormat>Širokozaslonsko</PresentationFormat>
  <Paragraphs>36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Retrospektiva</vt:lpstr>
      <vt:lpstr>MATEMATIKA ČRTE</vt:lpstr>
      <vt:lpstr>PowerPointova predstavitev</vt:lpstr>
      <vt:lpstr>PowerPointova predstavitev</vt:lpstr>
      <vt:lpstr>PowerPointova predstavitev</vt:lpstr>
      <vt:lpstr>PowerPointova predstavitev</vt:lpstr>
      <vt:lpstr>ČRTE</vt:lpstr>
      <vt:lpstr>RAVNE ČRTE</vt:lpstr>
      <vt:lpstr>KRIVE ČRTE</vt:lpstr>
      <vt:lpstr>LOMLJENE ČRTE</vt:lpstr>
      <vt:lpstr>SKLENJENE ČRTE</vt:lpstr>
      <vt:lpstr>NESKLENJENE ČRTE</vt:lpstr>
      <vt:lpstr>Kakšne so rdeče črte na fotografijah?</vt:lpstr>
      <vt:lpstr>Kakšne so rdeče črte na fotografijah?</vt:lpstr>
      <vt:lpstr>PowerPointova predstavitev</vt:lpstr>
      <vt:lpstr>PowerPointova predstavitev</vt:lpstr>
      <vt:lpstr>ZAPIS V ZVEZEK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MATEMATIKA ČRTE</dc:title>
  <dc:creator>erika čemažar</dc:creator>
  <cp:lastModifiedBy>erika čemažar</cp:lastModifiedBy>
  <cp:revision>25</cp:revision>
  <dcterms:created xsi:type="dcterms:W3CDTF">2021-04-07T14:39:40Z</dcterms:created>
  <dcterms:modified xsi:type="dcterms:W3CDTF">2021-04-07T18:55:43Z</dcterms:modified>
</cp:coreProperties>
</file>