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67" r:id="rId4"/>
    <p:sldId id="264" r:id="rId5"/>
    <p:sldId id="265" r:id="rId6"/>
    <p:sldId id="266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45B57C2-1F79-465C-85F1-E5B87B5699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76393" y="1952786"/>
            <a:ext cx="8297610" cy="2098050"/>
          </a:xfrm>
        </p:spPr>
        <p:txBody>
          <a:bodyPr/>
          <a:lstStyle/>
          <a:p>
            <a:r>
              <a:rPr lang="sl-SI" dirty="0"/>
              <a:t>SPOZNAVANJE OKOLJA</a:t>
            </a:r>
            <a:br>
              <a:rPr lang="sl-SI" dirty="0"/>
            </a:br>
            <a:r>
              <a:rPr lang="sl-SI" dirty="0"/>
              <a:t>PREHRANJLEVALNI SPLET</a:t>
            </a:r>
          </a:p>
        </p:txBody>
      </p:sp>
    </p:spTree>
    <p:extLst>
      <p:ext uri="{BB962C8B-B14F-4D97-AF65-F5344CB8AC3E}">
        <p14:creationId xmlns:p14="http://schemas.microsoft.com/office/powerpoint/2010/main" val="1931017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EDD0B0-6496-4FFE-A161-2B2D0771B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PREHRANJEVALNA VERIGA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36BF9D6C-F176-4D01-91CF-180C973A9A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0004" y="2095708"/>
            <a:ext cx="2307185" cy="1591507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CEE68024-6871-4576-9F53-2FE629246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034" y="2243759"/>
            <a:ext cx="1903416" cy="1185241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F2606903-959F-49AA-894D-B11BBF0ADE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8295" y="2158554"/>
            <a:ext cx="1739323" cy="135564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697A75BC-3AF4-4DF8-BDC2-70340CC8D5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511" y="1517965"/>
            <a:ext cx="2176822" cy="2169250"/>
          </a:xfrm>
          <a:prstGeom prst="rect">
            <a:avLst/>
          </a:prstGeom>
        </p:spPr>
      </p:pic>
      <p:sp>
        <p:nvSpPr>
          <p:cNvPr id="8" name="Puščica: desno 7">
            <a:extLst>
              <a:ext uri="{FF2B5EF4-FFF2-40B4-BE49-F238E27FC236}">
                <a16:creationId xmlns:a16="http://schemas.microsoft.com/office/drawing/2014/main" id="{3D4F8C1D-8C96-4597-AE85-F99896DC01AF}"/>
              </a:ext>
            </a:extLst>
          </p:cNvPr>
          <p:cNvSpPr/>
          <p:nvPr/>
        </p:nvSpPr>
        <p:spPr>
          <a:xfrm>
            <a:off x="2910177" y="2836378"/>
            <a:ext cx="670857" cy="1590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Puščica: desno 8">
            <a:extLst>
              <a:ext uri="{FF2B5EF4-FFF2-40B4-BE49-F238E27FC236}">
                <a16:creationId xmlns:a16="http://schemas.microsoft.com/office/drawing/2014/main" id="{5660DDFE-4CE9-44BE-B9E6-D2C4141029A0}"/>
              </a:ext>
            </a:extLst>
          </p:cNvPr>
          <p:cNvSpPr/>
          <p:nvPr/>
        </p:nvSpPr>
        <p:spPr>
          <a:xfrm>
            <a:off x="5570944" y="2836378"/>
            <a:ext cx="670857" cy="1590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uščica: desno 9">
            <a:extLst>
              <a:ext uri="{FF2B5EF4-FFF2-40B4-BE49-F238E27FC236}">
                <a16:creationId xmlns:a16="http://schemas.microsoft.com/office/drawing/2014/main" id="{29EC7FD7-DD67-4D5D-BAC9-A00F275567B7}"/>
              </a:ext>
            </a:extLst>
          </p:cNvPr>
          <p:cNvSpPr/>
          <p:nvPr/>
        </p:nvSpPr>
        <p:spPr>
          <a:xfrm>
            <a:off x="7908486" y="2732886"/>
            <a:ext cx="670857" cy="1590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Puščica: desno 13">
            <a:extLst>
              <a:ext uri="{FF2B5EF4-FFF2-40B4-BE49-F238E27FC236}">
                <a16:creationId xmlns:a16="http://schemas.microsoft.com/office/drawing/2014/main" id="{B0B096F4-C2ED-4AF5-90BE-5B9E713742CC}"/>
              </a:ext>
            </a:extLst>
          </p:cNvPr>
          <p:cNvSpPr/>
          <p:nvPr/>
        </p:nvSpPr>
        <p:spPr>
          <a:xfrm>
            <a:off x="3945613" y="5176180"/>
            <a:ext cx="670857" cy="1590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5" name="Slika 14">
            <a:extLst>
              <a:ext uri="{FF2B5EF4-FFF2-40B4-BE49-F238E27FC236}">
                <a16:creationId xmlns:a16="http://schemas.microsoft.com/office/drawing/2014/main" id="{CB6E8D0E-F7E1-4FF6-AADD-6DDD0058374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62328" y="4682104"/>
            <a:ext cx="1673801" cy="1087722"/>
          </a:xfrm>
          <a:prstGeom prst="rect">
            <a:avLst/>
          </a:prstGeom>
        </p:spPr>
      </p:pic>
      <p:sp>
        <p:nvSpPr>
          <p:cNvPr id="16" name="Puščica: desno 15">
            <a:extLst>
              <a:ext uri="{FF2B5EF4-FFF2-40B4-BE49-F238E27FC236}">
                <a16:creationId xmlns:a16="http://schemas.microsoft.com/office/drawing/2014/main" id="{EEDD9AC7-7460-416E-B70C-60D9FF625DD3}"/>
              </a:ext>
            </a:extLst>
          </p:cNvPr>
          <p:cNvSpPr/>
          <p:nvPr/>
        </p:nvSpPr>
        <p:spPr>
          <a:xfrm>
            <a:off x="6647981" y="5146452"/>
            <a:ext cx="670857" cy="1590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7" name="Slika 16">
            <a:extLst>
              <a:ext uri="{FF2B5EF4-FFF2-40B4-BE49-F238E27FC236}">
                <a16:creationId xmlns:a16="http://schemas.microsoft.com/office/drawing/2014/main" id="{066180B6-4A17-4F64-BF7B-0B088D743AD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74181" y="4331482"/>
            <a:ext cx="2004710" cy="1489514"/>
          </a:xfrm>
          <a:prstGeom prst="rect">
            <a:avLst/>
          </a:prstGeom>
        </p:spPr>
      </p:pic>
      <p:sp>
        <p:nvSpPr>
          <p:cNvPr id="18" name="Puščica: desno 17">
            <a:extLst>
              <a:ext uri="{FF2B5EF4-FFF2-40B4-BE49-F238E27FC236}">
                <a16:creationId xmlns:a16="http://schemas.microsoft.com/office/drawing/2014/main" id="{93BDCCCE-0D40-49D5-85AB-EF57F89E0A38}"/>
              </a:ext>
            </a:extLst>
          </p:cNvPr>
          <p:cNvSpPr/>
          <p:nvPr/>
        </p:nvSpPr>
        <p:spPr>
          <a:xfrm>
            <a:off x="9347203" y="5021189"/>
            <a:ext cx="670857" cy="1590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9" name="Slika 18">
            <a:extLst>
              <a:ext uri="{FF2B5EF4-FFF2-40B4-BE49-F238E27FC236}">
                <a16:creationId xmlns:a16="http://schemas.microsoft.com/office/drawing/2014/main" id="{1108D7EA-324C-4986-8485-47884972B4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348" b="94928" l="8000" r="92333">
                        <a14:foregroundMark x1="15333" y1="7971" x2="25000" y2="9420"/>
                        <a14:foregroundMark x1="11333" y1="8937" x2="14454" y2="7767"/>
                        <a14:foregroundMark x1="12333" y1="11594" x2="9000" y2="14493"/>
                        <a14:foregroundMark x1="8667" y1="10386" x2="10895" y2="9234"/>
                        <a14:foregroundMark x1="12710" y1="6667" x2="14333" y2="5556"/>
                        <a14:foregroundMark x1="23333" y1="5556" x2="31667" y2="10870"/>
                        <a14:foregroundMark x1="31333" y1="12077" x2="37333" y2="22947"/>
                        <a14:foregroundMark x1="81667" y1="89855" x2="91333" y2="94928"/>
                        <a14:foregroundMark x1="89667" y1="88406" x2="92333" y2="89614"/>
                        <a14:backgroundMark x1="10333" y1="6280" x2="13667" y2="5314"/>
                        <a14:backgroundMark x1="16000" y1="4348" x2="24333" y2="3623"/>
                        <a14:backgroundMark x1="7333" y1="10628" x2="9000" y2="966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18060" y="3929426"/>
            <a:ext cx="1765420" cy="2436280"/>
          </a:xfrm>
          <a:prstGeom prst="rect">
            <a:avLst/>
          </a:prstGeom>
        </p:spPr>
      </p:pic>
      <p:pic>
        <p:nvPicPr>
          <p:cNvPr id="20" name="Slika 19">
            <a:extLst>
              <a:ext uri="{FF2B5EF4-FFF2-40B4-BE49-F238E27FC236}">
                <a16:creationId xmlns:a16="http://schemas.microsoft.com/office/drawing/2014/main" id="{FA41E81E-42C5-45F0-A9EF-47DFE6D377F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1469" y="4355490"/>
            <a:ext cx="2615160" cy="174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80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4" grpId="0" animBg="1"/>
      <p:bldP spid="16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5B4E146C-972A-4E56-8CBC-97960586DF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2966" y="5419805"/>
            <a:ext cx="1833474" cy="1264739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25119BC0-9578-4478-9784-17CB399AB7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966" y="3625399"/>
            <a:ext cx="1383067" cy="86122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50871D9B-F87E-4799-91E8-C3AAA2D439F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30553" y="3704885"/>
            <a:ext cx="1673801" cy="1087722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57BEE47B-45DA-49DC-8757-2BA51D9899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1052" y="2720460"/>
            <a:ext cx="1395568" cy="1087722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800EB3F3-0F7B-4854-A73B-483C92475B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44524" y="1434781"/>
            <a:ext cx="2005758" cy="1487553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E44FBF41-F383-4D77-84F1-BC96449F57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6205" y="2078382"/>
            <a:ext cx="2176461" cy="2170364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921D7E00-99B8-4CEF-A1A9-EEC97645DA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00919" y="98153"/>
            <a:ext cx="1314034" cy="1807930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662DB3D4-FEC1-4D5B-B3BF-4FEA7F7BC17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0371" y="5333639"/>
            <a:ext cx="2122326" cy="1412863"/>
          </a:xfrm>
          <a:prstGeom prst="rect">
            <a:avLst/>
          </a:prstGeom>
        </p:spPr>
      </p:pic>
      <p:cxnSp>
        <p:nvCxnSpPr>
          <p:cNvPr id="14" name="Raven puščični povezovalnik 13">
            <a:extLst>
              <a:ext uri="{FF2B5EF4-FFF2-40B4-BE49-F238E27FC236}">
                <a16:creationId xmlns:a16="http://schemas.microsoft.com/office/drawing/2014/main" id="{AB92ED27-9622-4F24-B761-44ADF409333A}"/>
              </a:ext>
            </a:extLst>
          </p:cNvPr>
          <p:cNvCxnSpPr>
            <a:cxnSpLocks/>
          </p:cNvCxnSpPr>
          <p:nvPr/>
        </p:nvCxnSpPr>
        <p:spPr>
          <a:xfrm flipV="1">
            <a:off x="2679703" y="4580416"/>
            <a:ext cx="0" cy="5883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ven puščični povezovalnik 15">
            <a:extLst>
              <a:ext uri="{FF2B5EF4-FFF2-40B4-BE49-F238E27FC236}">
                <a16:creationId xmlns:a16="http://schemas.microsoft.com/office/drawing/2014/main" id="{7ADE1F2B-5E21-4715-B6F3-5979A541C83D}"/>
              </a:ext>
            </a:extLst>
          </p:cNvPr>
          <p:cNvCxnSpPr>
            <a:cxnSpLocks/>
          </p:cNvCxnSpPr>
          <p:nvPr/>
        </p:nvCxnSpPr>
        <p:spPr>
          <a:xfrm flipV="1">
            <a:off x="6404231" y="4800585"/>
            <a:ext cx="0" cy="5883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ven puščični povezovalnik 16">
            <a:extLst>
              <a:ext uri="{FF2B5EF4-FFF2-40B4-BE49-F238E27FC236}">
                <a16:creationId xmlns:a16="http://schemas.microsoft.com/office/drawing/2014/main" id="{7280BA7D-A3CD-43E9-A03A-947BDF9EAE83}"/>
              </a:ext>
            </a:extLst>
          </p:cNvPr>
          <p:cNvCxnSpPr>
            <a:cxnSpLocks/>
          </p:cNvCxnSpPr>
          <p:nvPr/>
        </p:nvCxnSpPr>
        <p:spPr>
          <a:xfrm flipH="1" flipV="1">
            <a:off x="5042686" y="3911479"/>
            <a:ext cx="701838" cy="15500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ven puščični povezovalnik 18">
            <a:extLst>
              <a:ext uri="{FF2B5EF4-FFF2-40B4-BE49-F238E27FC236}">
                <a16:creationId xmlns:a16="http://schemas.microsoft.com/office/drawing/2014/main" id="{B72F7907-8A03-46B9-BC03-050FA5A63A42}"/>
              </a:ext>
            </a:extLst>
          </p:cNvPr>
          <p:cNvCxnSpPr>
            <a:cxnSpLocks/>
          </p:cNvCxnSpPr>
          <p:nvPr/>
        </p:nvCxnSpPr>
        <p:spPr>
          <a:xfrm flipV="1">
            <a:off x="3193592" y="3429000"/>
            <a:ext cx="705353" cy="5848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ven puščični povezovalnik 20">
            <a:extLst>
              <a:ext uri="{FF2B5EF4-FFF2-40B4-BE49-F238E27FC236}">
                <a16:creationId xmlns:a16="http://schemas.microsoft.com/office/drawing/2014/main" id="{1F7B8F22-EEDF-4DD2-B93E-065EB2DC7B71}"/>
              </a:ext>
            </a:extLst>
          </p:cNvPr>
          <p:cNvCxnSpPr>
            <a:cxnSpLocks/>
            <a:endCxn id="8" idx="2"/>
          </p:cNvCxnSpPr>
          <p:nvPr/>
        </p:nvCxnSpPr>
        <p:spPr>
          <a:xfrm flipV="1">
            <a:off x="6513240" y="2922334"/>
            <a:ext cx="234163" cy="8008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aven puščični povezovalnik 21">
            <a:extLst>
              <a:ext uri="{FF2B5EF4-FFF2-40B4-BE49-F238E27FC236}">
                <a16:creationId xmlns:a16="http://schemas.microsoft.com/office/drawing/2014/main" id="{F36FE306-8E39-427B-A2F2-ED208D80F764}"/>
              </a:ext>
            </a:extLst>
          </p:cNvPr>
          <p:cNvCxnSpPr>
            <a:cxnSpLocks/>
          </p:cNvCxnSpPr>
          <p:nvPr/>
        </p:nvCxnSpPr>
        <p:spPr>
          <a:xfrm flipV="1">
            <a:off x="5052277" y="2617163"/>
            <a:ext cx="947543" cy="7142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aven puščični povezovalnik 23">
            <a:extLst>
              <a:ext uri="{FF2B5EF4-FFF2-40B4-BE49-F238E27FC236}">
                <a16:creationId xmlns:a16="http://schemas.microsoft.com/office/drawing/2014/main" id="{E7A6FC93-E867-4F00-AE78-B6308D9CC94A}"/>
              </a:ext>
            </a:extLst>
          </p:cNvPr>
          <p:cNvCxnSpPr>
            <a:cxnSpLocks/>
          </p:cNvCxnSpPr>
          <p:nvPr/>
        </p:nvCxnSpPr>
        <p:spPr>
          <a:xfrm flipV="1">
            <a:off x="7190277" y="3303482"/>
            <a:ext cx="999566" cy="7103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ven puščični povezovalnik 29">
            <a:extLst>
              <a:ext uri="{FF2B5EF4-FFF2-40B4-BE49-F238E27FC236}">
                <a16:creationId xmlns:a16="http://schemas.microsoft.com/office/drawing/2014/main" id="{42562F34-84BE-48BB-BE0F-39B8BAF33D02}"/>
              </a:ext>
            </a:extLst>
          </p:cNvPr>
          <p:cNvCxnSpPr>
            <a:cxnSpLocks/>
          </p:cNvCxnSpPr>
          <p:nvPr/>
        </p:nvCxnSpPr>
        <p:spPr>
          <a:xfrm flipH="1" flipV="1">
            <a:off x="5486400" y="1278663"/>
            <a:ext cx="1026840" cy="616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ven puščični povezovalnik 31">
            <a:extLst>
              <a:ext uri="{FF2B5EF4-FFF2-40B4-BE49-F238E27FC236}">
                <a16:creationId xmlns:a16="http://schemas.microsoft.com/office/drawing/2014/main" id="{0D9C309A-AC93-4A25-8175-FE6E9C7EEB08}"/>
              </a:ext>
            </a:extLst>
          </p:cNvPr>
          <p:cNvCxnSpPr>
            <a:cxnSpLocks/>
          </p:cNvCxnSpPr>
          <p:nvPr/>
        </p:nvCxnSpPr>
        <p:spPr>
          <a:xfrm flipV="1">
            <a:off x="4592120" y="1881742"/>
            <a:ext cx="295226" cy="1041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ven puščični povezovalnik 34">
            <a:extLst>
              <a:ext uri="{FF2B5EF4-FFF2-40B4-BE49-F238E27FC236}">
                <a16:creationId xmlns:a16="http://schemas.microsoft.com/office/drawing/2014/main" id="{C93D3645-674D-482C-9DC5-77648617707D}"/>
              </a:ext>
            </a:extLst>
          </p:cNvPr>
          <p:cNvCxnSpPr>
            <a:cxnSpLocks/>
          </p:cNvCxnSpPr>
          <p:nvPr/>
        </p:nvCxnSpPr>
        <p:spPr>
          <a:xfrm flipH="1" flipV="1">
            <a:off x="5430086" y="2122689"/>
            <a:ext cx="569734" cy="16005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aven puščični povezovalnik 43">
            <a:extLst>
              <a:ext uri="{FF2B5EF4-FFF2-40B4-BE49-F238E27FC236}">
                <a16:creationId xmlns:a16="http://schemas.microsoft.com/office/drawing/2014/main" id="{58F9C80F-4042-413F-90A7-E71080EA2DFC}"/>
              </a:ext>
            </a:extLst>
          </p:cNvPr>
          <p:cNvCxnSpPr>
            <a:cxnSpLocks/>
          </p:cNvCxnSpPr>
          <p:nvPr/>
        </p:nvCxnSpPr>
        <p:spPr>
          <a:xfrm flipV="1">
            <a:off x="5160170" y="3025631"/>
            <a:ext cx="2938801" cy="4434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19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EAC615-6441-49CF-A4F5-212AC4394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52" y="235629"/>
            <a:ext cx="8596668" cy="754049"/>
          </a:xfrm>
        </p:spPr>
        <p:txBody>
          <a:bodyPr>
            <a:normAutofit/>
          </a:bodyPr>
          <a:lstStyle/>
          <a:p>
            <a:r>
              <a:rPr lang="sl-SI" dirty="0"/>
              <a:t>PREHRANJEVALNI SPLET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5D43B16A-C882-4797-BF48-2894DDD45A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3052" y="1367849"/>
            <a:ext cx="5679066" cy="5095237"/>
          </a:xfrm>
          <a:prstGeom prst="rect">
            <a:avLst/>
          </a:prstGeom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6AF7FD55-026F-471E-A13B-32BA396CF795}"/>
              </a:ext>
            </a:extLst>
          </p:cNvPr>
          <p:cNvSpPr txBox="1"/>
          <p:nvPr/>
        </p:nvSpPr>
        <p:spPr>
          <a:xfrm>
            <a:off x="753540" y="889074"/>
            <a:ext cx="8596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Prehranjevalni splet dobimo, ko povežemo skupaj več prehranjevalnih verig. </a:t>
            </a:r>
          </a:p>
        </p:txBody>
      </p:sp>
      <p:cxnSp>
        <p:nvCxnSpPr>
          <p:cNvPr id="7" name="Raven puščični povezovalnik 6">
            <a:extLst>
              <a:ext uri="{FF2B5EF4-FFF2-40B4-BE49-F238E27FC236}">
                <a16:creationId xmlns:a16="http://schemas.microsoft.com/office/drawing/2014/main" id="{24407443-948B-4AF9-AFE9-72BEC5B35BBB}"/>
              </a:ext>
            </a:extLst>
          </p:cNvPr>
          <p:cNvCxnSpPr/>
          <p:nvPr/>
        </p:nvCxnSpPr>
        <p:spPr>
          <a:xfrm>
            <a:off x="6671144" y="6074797"/>
            <a:ext cx="13358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8699C783-6086-41E2-BED9-91D1E988C48A}"/>
              </a:ext>
            </a:extLst>
          </p:cNvPr>
          <p:cNvSpPr txBox="1"/>
          <p:nvPr/>
        </p:nvSpPr>
        <p:spPr>
          <a:xfrm>
            <a:off x="8165989" y="5929169"/>
            <a:ext cx="1335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RASTLINE</a:t>
            </a:r>
          </a:p>
        </p:txBody>
      </p:sp>
      <p:cxnSp>
        <p:nvCxnSpPr>
          <p:cNvPr id="9" name="Raven puščični povezovalnik 8">
            <a:extLst>
              <a:ext uri="{FF2B5EF4-FFF2-40B4-BE49-F238E27FC236}">
                <a16:creationId xmlns:a16="http://schemas.microsoft.com/office/drawing/2014/main" id="{72AA431B-C829-4180-B0F8-45BFC532688F}"/>
              </a:ext>
            </a:extLst>
          </p:cNvPr>
          <p:cNvCxnSpPr/>
          <p:nvPr/>
        </p:nvCxnSpPr>
        <p:spPr>
          <a:xfrm>
            <a:off x="6671144" y="4517666"/>
            <a:ext cx="133581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6E89889A-FE03-4054-8419-C2C50DBB17A4}"/>
              </a:ext>
            </a:extLst>
          </p:cNvPr>
          <p:cNvSpPr txBox="1"/>
          <p:nvPr/>
        </p:nvSpPr>
        <p:spPr>
          <a:xfrm>
            <a:off x="8014389" y="4333000"/>
            <a:ext cx="1789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RASTLINOJEDCI</a:t>
            </a:r>
          </a:p>
        </p:txBody>
      </p:sp>
      <p:cxnSp>
        <p:nvCxnSpPr>
          <p:cNvPr id="11" name="Raven puščični povezovalnik 10">
            <a:extLst>
              <a:ext uri="{FF2B5EF4-FFF2-40B4-BE49-F238E27FC236}">
                <a16:creationId xmlns:a16="http://schemas.microsoft.com/office/drawing/2014/main" id="{9536CDE0-0BE3-489E-BEC3-7D6215BE0F9E}"/>
              </a:ext>
            </a:extLst>
          </p:cNvPr>
          <p:cNvCxnSpPr>
            <a:cxnSpLocks/>
          </p:cNvCxnSpPr>
          <p:nvPr/>
        </p:nvCxnSpPr>
        <p:spPr>
          <a:xfrm flipV="1">
            <a:off x="6678570" y="2512612"/>
            <a:ext cx="1598738" cy="5592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en puščični povezovalnik 11">
            <a:extLst>
              <a:ext uri="{FF2B5EF4-FFF2-40B4-BE49-F238E27FC236}">
                <a16:creationId xmlns:a16="http://schemas.microsoft.com/office/drawing/2014/main" id="{FBB24018-B3D3-42AD-AF92-6FA3B07A2FBA}"/>
              </a:ext>
            </a:extLst>
          </p:cNvPr>
          <p:cNvCxnSpPr>
            <a:cxnSpLocks/>
          </p:cNvCxnSpPr>
          <p:nvPr/>
        </p:nvCxnSpPr>
        <p:spPr>
          <a:xfrm>
            <a:off x="6678570" y="1831451"/>
            <a:ext cx="1598738" cy="4346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012A90DE-FE54-4911-84EB-0EA044A6F911}"/>
              </a:ext>
            </a:extLst>
          </p:cNvPr>
          <p:cNvSpPr txBox="1"/>
          <p:nvPr/>
        </p:nvSpPr>
        <p:spPr>
          <a:xfrm>
            <a:off x="8277308" y="2169784"/>
            <a:ext cx="1789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VSEJEDCI</a:t>
            </a:r>
          </a:p>
        </p:txBody>
      </p:sp>
    </p:spTree>
    <p:extLst>
      <p:ext uri="{BB962C8B-B14F-4D97-AF65-F5344CB8AC3E}">
        <p14:creationId xmlns:p14="http://schemas.microsoft.com/office/powerpoint/2010/main" val="106827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2F353EE3-3024-43BF-A96D-6F6813EAE9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725"/>
          <a:stretch/>
        </p:blipFill>
        <p:spPr>
          <a:xfrm>
            <a:off x="2552369" y="156329"/>
            <a:ext cx="5288667" cy="621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634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F345406-2D10-4A7B-A429-AF42AE544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ZAPIS V ZVEZEK</a:t>
            </a:r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4B2C38C9-0369-4C77-954C-4BE792BED5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7916" r="16024" b="46887"/>
          <a:stretch/>
        </p:blipFill>
        <p:spPr>
          <a:xfrm>
            <a:off x="677334" y="1488258"/>
            <a:ext cx="5539375" cy="1472658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0E6DD595-4AFE-4BF3-89BF-8717FA5186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921" b="37905"/>
          <a:stretch/>
        </p:blipFill>
        <p:spPr>
          <a:xfrm>
            <a:off x="677334" y="3313563"/>
            <a:ext cx="7778310" cy="251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804448"/>
      </p:ext>
    </p:extLst>
  </p:cSld>
  <p:clrMapOvr>
    <a:masterClrMapping/>
  </p:clrMapOvr>
</p:sld>
</file>

<file path=ppt/theme/theme1.xml><?xml version="1.0" encoding="utf-8"?>
<a:theme xmlns:a="http://schemas.openxmlformats.org/drawingml/2006/main" name="Gladko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160</TotalTime>
  <Words>26</Words>
  <Application>Microsoft Office PowerPoint</Application>
  <PresentationFormat>Širokozaslonsko</PresentationFormat>
  <Paragraphs>8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0" baseType="lpstr">
      <vt:lpstr>Arial</vt:lpstr>
      <vt:lpstr>Trebuchet MS</vt:lpstr>
      <vt:lpstr>Wingdings 3</vt:lpstr>
      <vt:lpstr>Gladko</vt:lpstr>
      <vt:lpstr>SPOZNAVANJE OKOLJA PREHRANJLEVALNI SPLET</vt:lpstr>
      <vt:lpstr>PREHRANJEVALNA VERIGA</vt:lpstr>
      <vt:lpstr>PowerPointova predstavitev</vt:lpstr>
      <vt:lpstr>PREHRANJEVALNI SPLET</vt:lpstr>
      <vt:lpstr>PowerPointova predstavitev</vt:lpstr>
      <vt:lpstr>ZAPIS V ZVEZEK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ŽIVA BITJA PREHRANJEVANE</dc:title>
  <dc:creator>erika čemažar</dc:creator>
  <cp:lastModifiedBy>erika čemažar</cp:lastModifiedBy>
  <cp:revision>23</cp:revision>
  <dcterms:created xsi:type="dcterms:W3CDTF">2021-04-01T15:23:11Z</dcterms:created>
  <dcterms:modified xsi:type="dcterms:W3CDTF">2021-04-07T18:50:01Z</dcterms:modified>
</cp:coreProperties>
</file>