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B57C2-1F79-465C-85F1-E5B87B569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393" y="1952786"/>
            <a:ext cx="8297610" cy="2098050"/>
          </a:xfrm>
        </p:spPr>
        <p:txBody>
          <a:bodyPr/>
          <a:lstStyle/>
          <a:p>
            <a:r>
              <a:rPr lang="sl-SI" dirty="0"/>
              <a:t>SPOZNAVANJE OKOLJA</a:t>
            </a:r>
            <a:br>
              <a:rPr lang="sl-SI" dirty="0"/>
            </a:br>
            <a:r>
              <a:rPr lang="sl-SI" dirty="0"/>
              <a:t>PREHRANJEVALNA VERIGA</a:t>
            </a:r>
          </a:p>
        </p:txBody>
      </p:sp>
    </p:spTree>
    <p:extLst>
      <p:ext uri="{BB962C8B-B14F-4D97-AF65-F5344CB8AC3E}">
        <p14:creationId xmlns:p14="http://schemas.microsoft.com/office/powerpoint/2010/main" val="193101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EF72F-C5E0-4511-99DA-B444D52D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ŽIVALI - PREHRANJEVANJE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7068B2-2A95-461B-BE30-11401AFC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Živa bitja za preživetje potrebujemo hrano. </a:t>
            </a:r>
          </a:p>
          <a:p>
            <a:endParaRPr lang="sl-SI" sz="2400" dirty="0"/>
          </a:p>
          <a:p>
            <a:r>
              <a:rPr lang="sl-SI" sz="2400" dirty="0"/>
              <a:t>Živali, ki jedo rastline </a:t>
            </a:r>
            <a:r>
              <a:rPr lang="sl-SI" sz="2400" dirty="0">
                <a:sym typeface="Wingdings" panose="05000000000000000000" pitchFamily="2" charset="2"/>
              </a:rPr>
              <a:t> RASTLINOJEDCI</a:t>
            </a:r>
          </a:p>
          <a:p>
            <a:r>
              <a:rPr lang="sl-SI" sz="2400" dirty="0">
                <a:sym typeface="Wingdings" panose="05000000000000000000" pitchFamily="2" charset="2"/>
              </a:rPr>
              <a:t>Živali, ki jedo meso  MESOJEDCI</a:t>
            </a:r>
          </a:p>
          <a:p>
            <a:r>
              <a:rPr lang="sl-SI" sz="2400" dirty="0">
                <a:sym typeface="Wingdings" panose="05000000000000000000" pitchFamily="2" charset="2"/>
              </a:rPr>
              <a:t>Živali, ki jedo oboje (rastline in meso)  VSEJEDCI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5269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CBC1C-BA1F-4D3A-9E3D-C4E14B1D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9715"/>
          </a:xfrm>
        </p:spPr>
        <p:txBody>
          <a:bodyPr/>
          <a:lstStyle/>
          <a:p>
            <a:r>
              <a:rPr lang="sl-SI" dirty="0"/>
              <a:t>RASTLINOJEDCI - živali, ki jedo rastline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9906FF6-98DF-4025-B995-A340062A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81" y="3233622"/>
            <a:ext cx="2645595" cy="232523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6BD47C3-A02E-4280-A67B-3D607352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6253" y="885389"/>
            <a:ext cx="2058570" cy="303778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376D76-968B-4AB0-BFCA-927AE9EB6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597" y="3273146"/>
            <a:ext cx="2355595" cy="170626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81BC908-BFE1-4B71-B15F-389512DA0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13739" y="4396237"/>
            <a:ext cx="2842191" cy="215339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A75D24F-C1E3-48EC-B445-5A8C5A05AC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056" r="56398"/>
          <a:stretch/>
        </p:blipFill>
        <p:spPr>
          <a:xfrm>
            <a:off x="654764" y="1412255"/>
            <a:ext cx="1534332" cy="135429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6569E6D-0F68-4DD3-8A9D-4E318E894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095" y="5246132"/>
            <a:ext cx="1075217" cy="76609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0AE400F-5D9E-4FD8-B868-48C32D97D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095" y="1441126"/>
            <a:ext cx="2809927" cy="2373803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7E078C76-6EF4-4E4F-A304-26589DDA7C0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825" y="4239739"/>
            <a:ext cx="2325230" cy="2325230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BBDD10FA-32F2-4F0D-92CF-7096E2EDB1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980" y="1511775"/>
            <a:ext cx="179237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E14834-178A-4019-825A-1DB9D054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MESOJEDCI – živali, ki jedo meso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7FFBF6-46EA-4FCF-AC0F-C44E6A1D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89103"/>
            <a:ext cx="2240664" cy="239004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C257872-EA4B-4CAE-B96F-B1B47464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081" y="3374269"/>
            <a:ext cx="1416424" cy="22550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427636-2782-4B67-BF6D-E0FA45A0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666" y="4552947"/>
            <a:ext cx="2124075" cy="21526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EA615E6-B59B-4E20-9024-845322E0C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901" y="2170011"/>
            <a:ext cx="2041401" cy="237006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736FF9C-6961-4CE6-A7AA-4BA436165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471" y="999523"/>
            <a:ext cx="2791031" cy="2340977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F3767B30-6C44-4CED-8098-FDE46603E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668" y="4927601"/>
            <a:ext cx="3408457" cy="156753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2E2F7356-8BB2-4510-9095-1AD571EFB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7168" y="4736887"/>
            <a:ext cx="1495036" cy="156753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147D4807-903F-4586-9008-97B344ED8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051" y="162166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2FA630-92A3-42D7-BEE0-D259F834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VSEJEDCI – živali, ki jedo oboje (rastline in meso)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CB71B6-AC69-4830-B187-75B5B9DBB6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362" y="2446096"/>
            <a:ext cx="4283407" cy="35207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BEC070-DDCF-4931-9AE4-1297BAFDFC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471" y="2527689"/>
            <a:ext cx="1889685" cy="167192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113F0D1-CEAF-4984-81B7-2DCA378F63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8977" y="3241642"/>
            <a:ext cx="3325515" cy="33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74F48-91C3-4BA1-B61E-F2D4342A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39" y="142994"/>
            <a:ext cx="8596668" cy="1320800"/>
          </a:xfrm>
        </p:spPr>
        <p:txBody>
          <a:bodyPr/>
          <a:lstStyle/>
          <a:p>
            <a:r>
              <a:rPr lang="sl-SI" dirty="0"/>
              <a:t>ZAPIS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A8F79D9-3398-44E5-B773-E4BEB6AD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252" y="991485"/>
            <a:ext cx="9463821" cy="55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00431BA-6D5F-4B06-9452-B4AC97FA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13" y="883404"/>
            <a:ext cx="2814718" cy="193854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C106C8-9DEC-493B-B166-0C9A06F04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79" r="92382">
                        <a14:foregroundMark x1="92382" y1="74828" x2="92382" y2="74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670" y="3781613"/>
            <a:ext cx="2311687" cy="143860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C6AAC2F-2F5E-42A7-BECF-990BDC68F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475" r="91525">
                        <a14:foregroundMark x1="8475" y1="21304" x2="8475" y2="21304"/>
                        <a14:foregroundMark x1="91525" y1="81739" x2="91525" y2="81739"/>
                        <a14:foregroundMark x1="31864" y1="86957" x2="31864" y2="86957"/>
                        <a14:foregroundMark x1="27458" y1="87826" x2="27458" y2="87826"/>
                        <a14:foregroundMark x1="24746" y1="89130" x2="24746" y2="89130"/>
                        <a14:foregroundMark x1="48475" y1="82174" x2="48475" y2="82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8467" y="961688"/>
            <a:ext cx="2486390" cy="193854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5026100-1588-464C-8DC1-B1338E1F90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9500" y1="26125" x2="29500" y2="26125"/>
                        <a14:backgroundMark x1="39333" y1="18250" x2="39333" y2="18250"/>
                      </a14:backgroundRemoval>
                    </a14:imgEffect>
                  </a14:imgLayer>
                </a14:imgProps>
              </a:ext>
            </a:extLst>
          </a:blip>
          <a:srcRect l="27484" t="20999" r="28480" b="13185"/>
          <a:stretch/>
        </p:blipFill>
        <p:spPr>
          <a:xfrm>
            <a:off x="3423038" y="3118525"/>
            <a:ext cx="3506524" cy="34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5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DD0B0-6496-4FFE-A161-2B2D0771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PREHRANJEVALNA VERIGA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6BF9D6C-F176-4D01-91CF-180C973A9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04" y="2095708"/>
            <a:ext cx="2307185" cy="15915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E68024-6871-4576-9F53-2FE62924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034" y="2243759"/>
            <a:ext cx="1903416" cy="11852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606903-959F-49AA-894D-B11BBF0AD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95" y="2158554"/>
            <a:ext cx="1739323" cy="13556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7A75BC-3AF4-4DF8-BDC2-70340CC8D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11" y="1517965"/>
            <a:ext cx="2176822" cy="2169250"/>
          </a:xfrm>
          <a:prstGeom prst="rect">
            <a:avLst/>
          </a:prstGeom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3D4F8C1D-8C96-4597-AE85-F99896DC01AF}"/>
              </a:ext>
            </a:extLst>
          </p:cNvPr>
          <p:cNvSpPr/>
          <p:nvPr/>
        </p:nvSpPr>
        <p:spPr>
          <a:xfrm>
            <a:off x="2910177" y="2836378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5660DDFE-4CE9-44BE-B9E6-D2C4141029A0}"/>
              </a:ext>
            </a:extLst>
          </p:cNvPr>
          <p:cNvSpPr/>
          <p:nvPr/>
        </p:nvSpPr>
        <p:spPr>
          <a:xfrm>
            <a:off x="5570944" y="2836378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29EC7FD7-DD67-4D5D-BAC9-A00F275567B7}"/>
              </a:ext>
            </a:extLst>
          </p:cNvPr>
          <p:cNvSpPr/>
          <p:nvPr/>
        </p:nvSpPr>
        <p:spPr>
          <a:xfrm>
            <a:off x="7908486" y="2732886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8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6A116-422F-4D93-B976-7A115B03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0029BDF-7855-4F42-B224-CA211B6E8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840"/>
          <a:stretch/>
        </p:blipFill>
        <p:spPr>
          <a:xfrm>
            <a:off x="574807" y="1604532"/>
            <a:ext cx="6707667" cy="16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546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75</Words>
  <Application>Microsoft Office PowerPoint</Application>
  <PresentationFormat>Širokozaslonsko</PresentationFormat>
  <Paragraphs>13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Gladko</vt:lpstr>
      <vt:lpstr>SPOZNAVANJE OKOLJA PREHRANJEVALNA VERIGA</vt:lpstr>
      <vt:lpstr>ŽIVALI - PREHRANJEVANJE</vt:lpstr>
      <vt:lpstr>RASTLINOJEDCI - živali, ki jedo rastline </vt:lpstr>
      <vt:lpstr>MESOJEDCI – živali, ki jedo meso</vt:lpstr>
      <vt:lpstr>VSEJEDCI – živali, ki jedo oboje (rastline in meso)</vt:lpstr>
      <vt:lpstr>ZAPIS V ZVEZEK</vt:lpstr>
      <vt:lpstr>PowerPointova predstavitev</vt:lpstr>
      <vt:lpstr>PREHRANJEVALNA VERIGA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BITJA PREHRANJEVANE</dc:title>
  <dc:creator>erika čemažar</dc:creator>
  <cp:lastModifiedBy>Žiga Kralj</cp:lastModifiedBy>
  <cp:revision>14</cp:revision>
  <dcterms:created xsi:type="dcterms:W3CDTF">2021-04-01T15:23:11Z</dcterms:created>
  <dcterms:modified xsi:type="dcterms:W3CDTF">2021-04-01T18:55:44Z</dcterms:modified>
</cp:coreProperties>
</file>